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1"/>
    <p:restoredTop sz="95246"/>
  </p:normalViewPr>
  <p:slideViewPr>
    <p:cSldViewPr snapToGrid="0" snapToObjects="1">
      <p:cViewPr varScale="1">
        <p:scale>
          <a:sx n="76" d="100"/>
          <a:sy n="76" d="100"/>
        </p:scale>
        <p:origin x="21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37643-1A9E-2A40-8A06-70D9AA1C2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C419D-AE0E-A54B-9F80-18186C796A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FF3E7-8C81-3148-AFA1-7FB41E36A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61F-31CB-734B-B1B5-9AC0EB0A086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2D7E5-EA47-DB46-B622-E7DC5926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9F719-1E73-4D48-B4F3-6F5A79844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65BC-6BC2-3541-8111-6396B919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8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C6774-E488-924F-9B14-B430C2B73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7A8343-19B8-D845-BADB-D1E94943A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80507-3E72-6245-BE37-8D832C065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61F-31CB-734B-B1B5-9AC0EB0A086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AC6E4-E982-5146-B607-EBE6A615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A1EF1-8398-9B48-9560-F07D5F38D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65BC-6BC2-3541-8111-6396B919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9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8AFA45-B2D5-A24A-9505-07A88CA19D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05DA66-7748-7D42-BE43-8C39F7AC3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51D4-12E0-1848-AB4A-5DED162CF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61F-31CB-734B-B1B5-9AC0EB0A086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BDA55-3FF2-2A4B-B41C-322EF0045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79AA7-2F69-3A40-ABA0-0570E147D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65BC-6BC2-3541-8111-6396B919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9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6C743-1DD6-9945-B9D8-FB756315F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5E496-3AFA-7144-B911-CB96F939C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4D4BD-5382-824F-A18F-7D5B55792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61F-31CB-734B-B1B5-9AC0EB0A086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46EB8-BE36-8B41-A25F-7FF325EEA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2D749-2DCF-4645-B2BD-7C609277D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65BC-6BC2-3541-8111-6396B919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682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F4154-A818-EF4B-B2B9-ED2E01B6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9271A-AA3C-7446-986F-F6D0014FF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9B64D-3F37-F449-B1A0-A09F4DE4F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61F-31CB-734B-B1B5-9AC0EB0A086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08BDC-E851-8540-8066-446B26876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DBDD1-203F-2E4C-878D-80414BF8A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65BC-6BC2-3541-8111-6396B919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26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67F58-14E1-494F-9773-16F677E46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617F2-921F-E447-8844-94978015B2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B6BDEF-231C-4143-AA96-4176F7A33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805E2-F73E-1647-8BDB-B7BFA27D0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61F-31CB-734B-B1B5-9AC0EB0A086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B0119-7710-2146-8EE4-0EA249CD5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F52EA7-E89C-EB41-A92F-1F376A235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65BC-6BC2-3541-8111-6396B919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4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1B757-F7B0-4041-8315-7B966C6AE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6874C-C5F7-2344-BBB2-287F4FB71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26487C-C847-E442-AE6D-4DAA22BA6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6EEFFC-B0F6-A34A-97FE-065F5D25E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1CC1AE-05E5-A448-B7EC-465E7D3AD8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4CF1C3-04DA-AB41-9948-B750B6A9D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61F-31CB-734B-B1B5-9AC0EB0A086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AA2423-B04F-1D48-BBF2-2707B2C97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3854FB-D0EA-704E-A3E7-EF25A100B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65BC-6BC2-3541-8111-6396B919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74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D6824-D652-3844-9AA5-C6572C617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354372-2672-A04C-8D9E-1EF52E538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61F-31CB-734B-B1B5-9AC0EB0A086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E7BE44-066A-164D-8644-90CD25DB5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19A578-05AF-D14A-A379-A9E960A7E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65BC-6BC2-3541-8111-6396B919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4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F07117-77E5-BE43-8454-0A002FFD5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61F-31CB-734B-B1B5-9AC0EB0A086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357E46-09A4-D34C-A79F-A3E106B65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C071DC-FB54-9446-A3C0-47F8DE304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65BC-6BC2-3541-8111-6396B919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0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E8805-9430-A749-825C-47DC306BF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9531B-810D-1C47-A63C-22912E233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7F141F-2508-5345-9B6F-572D73419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EA619-78D5-A74E-8867-BA0DBB245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61F-31CB-734B-B1B5-9AC0EB0A086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86C4A5-91D5-604E-AFA8-5DFD8BB2F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F72806-B61E-0841-A213-0A4D4E4C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65BC-6BC2-3541-8111-6396B919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2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4799A-956F-454C-BA0F-A6A6F839D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C3950A-C7AB-854D-BBD4-3FBB8BEC6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B1699C-EAA7-B04B-A02A-0C28E8FF8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DE80B-9544-0B40-9E43-C11BB891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361F-31CB-734B-B1B5-9AC0EB0A086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33A536-1873-1D4C-AF29-92D7AF08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F1D96-C0AC-4140-8792-1279C8B22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365BC-6BC2-3541-8111-6396B919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98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94A9A0-D703-2344-8315-CD8DC89B2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C7FD7-9CDE-FF43-8791-761E9B720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BECF0-BA74-FC4D-9494-2FA72701D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A361F-31CB-734B-B1B5-9AC0EB0A086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7EBA0-A3AE-0643-BF75-D196BCB4F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23CCC-AF09-344A-A3B2-1065AAE2EF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365BC-6BC2-3541-8111-6396B919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6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text, sign, close&#10;&#10;Description automatically generated">
            <a:extLst>
              <a:ext uri="{FF2B5EF4-FFF2-40B4-BE49-F238E27FC236}">
                <a16:creationId xmlns:a16="http://schemas.microsoft.com/office/drawing/2014/main" id="{2C7C958D-28B6-C848-957E-FFC5BDDC935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51CF09FF-84CC-A642-97E0-70E456E99F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6267"/>
            <a:ext cx="9144000" cy="16557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Castellar" panose="020A0402060406010301" pitchFamily="18" charset="77"/>
              </a:rPr>
              <a:t>October is Clergy Appreciation Month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C505A1B8-68A6-154E-99BF-2B7FABB35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0" y="5045075"/>
            <a:ext cx="10414000" cy="1655762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Romans 13:7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Render therefore to all their dues: tribute to whom tribute is due; custom to whom custom; fear to whom fear; </a:t>
            </a:r>
            <a:r>
              <a:rPr lang="en-US" sz="3200" b="1" dirty="0" err="1">
                <a:solidFill>
                  <a:schemeClr val="bg1"/>
                </a:solidFill>
              </a:rPr>
              <a:t>honour</a:t>
            </a:r>
            <a:r>
              <a:rPr lang="en-US" sz="3200" b="1" dirty="0">
                <a:solidFill>
                  <a:schemeClr val="bg1"/>
                </a:solidFill>
              </a:rPr>
              <a:t> to whom </a:t>
            </a:r>
            <a:r>
              <a:rPr lang="en-US" sz="3200" b="1" dirty="0" err="1">
                <a:solidFill>
                  <a:schemeClr val="bg1"/>
                </a:solidFill>
              </a:rPr>
              <a:t>honour</a:t>
            </a:r>
            <a:r>
              <a:rPr lang="en-US" sz="3200" b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00300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950"/>
                            </p:stCondLst>
                            <p:childTnLst>
                              <p:par>
                                <p:cTn id="1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36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Castellar</vt:lpstr>
      <vt:lpstr>Office Theme</vt:lpstr>
      <vt:lpstr>October is Clergy Appreciation Month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is Clergy Appreciation Month</dc:title>
  <dc:creator>Tim Harper</dc:creator>
  <cp:lastModifiedBy>Tim Harper</cp:lastModifiedBy>
  <cp:revision>1</cp:revision>
  <dcterms:created xsi:type="dcterms:W3CDTF">2021-09-20T15:58:00Z</dcterms:created>
  <dcterms:modified xsi:type="dcterms:W3CDTF">2021-09-20T16:05:08Z</dcterms:modified>
</cp:coreProperties>
</file>