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17"/>
    <p:restoredTop sz="95196"/>
  </p:normalViewPr>
  <p:slideViewPr>
    <p:cSldViewPr snapToGrid="0">
      <p:cViewPr varScale="1">
        <p:scale>
          <a:sx n="71" d="100"/>
          <a:sy n="71" d="100"/>
        </p:scale>
        <p:origin x="168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41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  <a:t>2/4/26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7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8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2/4/26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2/4/26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9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2/4/26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1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2/4/26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3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2/4/26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6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2/4/26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34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2/4/26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3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A4798C7F-C8CA-4799-BF37-3AB4642CDB66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F0794B-55D3-4D2D-BDE7-4688ED321E42}"/>
              </a:ext>
            </a:extLst>
          </p:cNvPr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</a:extLst>
            </p:cNvPr>
            <p:cNvCxnSpPr>
              <a:cxnSpLocks/>
            </p:cNvCxnSpPr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</a:extLst>
            </p:cNvPr>
            <p:cNvCxnSpPr>
              <a:cxnSpLocks/>
            </p:cNvCxnSpPr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</a:extLst>
            </p:cNvPr>
            <p:cNvCxnSpPr>
              <a:cxnSpLocks/>
            </p:cNvCxnSpPr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</a:extLst>
            </p:cNvPr>
            <p:cNvCxnSpPr>
              <a:cxnSpLocks/>
            </p:cNvCxnSpPr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</a:extLst>
            </p:cNvPr>
            <p:cNvCxnSpPr>
              <a:cxnSpLocks/>
            </p:cNvCxnSpPr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</a:extLst>
            </p:cNvPr>
            <p:cNvCxnSpPr>
              <a:cxnSpLocks/>
            </p:cNvCxnSpPr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</a:extLst>
            </p:cNvPr>
            <p:cNvCxnSpPr>
              <a:cxnSpLocks/>
            </p:cNvCxnSpPr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</a:extLst>
            </p:cNvPr>
            <p:cNvCxnSpPr>
              <a:cxnSpLocks/>
            </p:cNvCxnSpPr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</a:extLst>
            </p:cNvPr>
            <p:cNvCxnSpPr>
              <a:cxnSpLocks/>
            </p:cNvCxnSpPr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</a:extLst>
            </p:cNvPr>
            <p:cNvCxnSpPr>
              <a:cxnSpLocks/>
            </p:cNvCxnSpPr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216BB147-20D5-4D93-BDA5-1BC614D6A4B2}"/>
              </a:ext>
            </a:extLst>
          </p:cNvPr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2/4/26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A253F60-DE40-4508-A37A-61331DF1DD5D}"/>
              </a:ext>
            </a:extLst>
          </p:cNvPr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177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6285CA-6AFA-4F27-AFB5-1B32CDE09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152BFE-7BA8-4007-AD9C-F4DC95E43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6796024-DF17-4BB3-BF28-01E168A3C5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3661" y="63892"/>
            <a:ext cx="2222198" cy="2133710"/>
          </a:xfrm>
          <a:custGeom>
            <a:avLst/>
            <a:gdLst>
              <a:gd name="connsiteX0" fmla="*/ 0 w 2222198"/>
              <a:gd name="connsiteY0" fmla="*/ 0 h 2133710"/>
              <a:gd name="connsiteX1" fmla="*/ 44227 w 2222198"/>
              <a:gd name="connsiteY1" fmla="*/ 2234 h 2133710"/>
              <a:gd name="connsiteX2" fmla="*/ 2193454 w 2222198"/>
              <a:gd name="connsiteY2" fmla="*/ 1945372 h 2133710"/>
              <a:gd name="connsiteX3" fmla="*/ 2222198 w 2222198"/>
              <a:gd name="connsiteY3" fmla="*/ 2133710 h 2133710"/>
              <a:gd name="connsiteX4" fmla="*/ 1394653 w 2222198"/>
              <a:gd name="connsiteY4" fmla="*/ 2133710 h 2133710"/>
              <a:gd name="connsiteX5" fmla="*/ 1391100 w 2222198"/>
              <a:gd name="connsiteY5" fmla="*/ 2110427 h 2133710"/>
              <a:gd name="connsiteX6" fmla="*/ 122376 w 2222198"/>
              <a:gd name="connsiteY6" fmla="*/ 841704 h 2133710"/>
              <a:gd name="connsiteX7" fmla="*/ 0 w 2222198"/>
              <a:gd name="connsiteY7" fmla="*/ 823027 h 2133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198" h="2133710">
                <a:moveTo>
                  <a:pt x="0" y="0"/>
                </a:moveTo>
                <a:lnTo>
                  <a:pt x="44227" y="2234"/>
                </a:lnTo>
                <a:cubicBezTo>
                  <a:pt x="1114682" y="110944"/>
                  <a:pt x="1981368" y="908934"/>
                  <a:pt x="2193454" y="1945372"/>
                </a:cubicBezTo>
                <a:lnTo>
                  <a:pt x="2222198" y="2133710"/>
                </a:lnTo>
                <a:lnTo>
                  <a:pt x="1394653" y="2133710"/>
                </a:lnTo>
                <a:lnTo>
                  <a:pt x="1391100" y="2110427"/>
                </a:lnTo>
                <a:cubicBezTo>
                  <a:pt x="1260786" y="1473602"/>
                  <a:pt x="759202" y="972017"/>
                  <a:pt x="122376" y="841704"/>
                </a:cubicBezTo>
                <a:lnTo>
                  <a:pt x="0" y="82302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7BCC6446-8462-4A63-9B6F-8F57EC40F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65271" y="2673521"/>
            <a:ext cx="568289" cy="568289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118ECEF-CA6A-4CB6-BCA5-59B2DB40C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DC2A251-C28C-4A72-BAFF-511640FB2E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DDB2429-3E01-4CD5-998D-8F5716A098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E26953B-4BE7-4AD0-B471-088DBB23D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D9ED6D-9817-4272-9FEF-E674FBCCCC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718C0DE-4596-4A70-AA4F-E678AC7FB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B48095-74C2-4053-872D-D3F70910C3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224D0B6-A4CB-4D98-A1DC-2770B95F9E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B39DE9C-23C1-4ABA-BD0D-B76BDC963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9DDAAE0-966C-4350-8819-857CF524F3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EE6C021-FBD3-42F3-9A9C-69C4E71989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02961B9-65E1-4B12-AD98-9845BC3F4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22ABFE0-D700-4FD9-9CC8-D138B29AB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6FFF1A3-B8BF-470C-9436-D5B7818535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98B6551-FF5D-49F5-8D3E-757AEC357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F3BFE5-573C-42C0-94D5-E5513CCC5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57931AB-4B07-4E0E-B3E4-84E2452E0A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C4789DB-7083-4597-9FC7-6336EA0BE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E0B4F1D-D11A-4023-BE6B-6679ABB2B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8633D7A-F6FC-418F-AD87-0EE148C1A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0FC8FCC-6F69-4802-995C-903AE44162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6ABFCE7-4796-4186-8EDC-DB6CE87BC7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1935BF2-A804-46BA-940A-DDAD7888F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D012DA9-8D67-483A-8071-2903F2E3B2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09163DC-956E-44BE-B55A-E6C2C851D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6CDE9FD-1880-483F-A039-BEB3AB0D3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8DDB23B-71E7-42A3-B055-5740EE14C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7245B63-D771-461D-A625-4B49966D2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F1DF9FF-1F61-4B4F-8993-6897DE09C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4092F139-6734-46F3-B176-11741F1F7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E63E56E-FFA2-E63D-2596-62F37D120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972" y="52413"/>
            <a:ext cx="5414255" cy="1405396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tx2">
                    <a:alpha val="80000"/>
                  </a:schemeClr>
                </a:solidFill>
              </a:rPr>
              <a:t>Pastor to Pastor</a:t>
            </a:r>
            <a:br>
              <a:rPr lang="en-US" sz="1200" b="1" dirty="0">
                <a:solidFill>
                  <a:schemeClr val="tx2">
                    <a:alpha val="80000"/>
                  </a:schemeClr>
                </a:solidFill>
              </a:rPr>
            </a:br>
            <a:br>
              <a:rPr lang="en-US" sz="1200" b="1" dirty="0">
                <a:solidFill>
                  <a:schemeClr val="tx2">
                    <a:alpha val="80000"/>
                  </a:schemeClr>
                </a:solidFill>
              </a:rPr>
            </a:br>
            <a:r>
              <a:rPr lang="en-US" sz="2000" b="1" dirty="0">
                <a:solidFill>
                  <a:schemeClr val="tx2">
                    <a:alpha val="80000"/>
                  </a:schemeClr>
                </a:solidFill>
              </a:rPr>
              <a:t>Pastors &amp; Companions, Licensed Ministers, Lay Ministers, &amp; Deacons</a:t>
            </a:r>
            <a:endParaRPr lang="en-US" sz="4400" b="1" dirty="0">
              <a:solidFill>
                <a:schemeClr val="tx2">
                  <a:alpha val="8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91446-7B25-54F2-FE0A-EB21C8F6B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106" y="1508708"/>
            <a:ext cx="5414255" cy="65849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2">
                    <a:alpha val="80000"/>
                  </a:schemeClr>
                </a:solidFill>
              </a:rPr>
              <a:t>Great Lakes Ministries</a:t>
            </a:r>
          </a:p>
        </p:txBody>
      </p:sp>
      <p:pic>
        <p:nvPicPr>
          <p:cNvPr id="4" name="Picture 3" descr="Books, pens, and a wall clock">
            <a:extLst>
              <a:ext uri="{FF2B5EF4-FFF2-40B4-BE49-F238E27FC236}">
                <a16:creationId xmlns:a16="http://schemas.microsoft.com/office/drawing/2014/main" id="{A0892488-3E9D-467F-3F1A-C0E2220C5D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818" r="1" b="1"/>
          <a:stretch/>
        </p:blipFill>
        <p:spPr>
          <a:xfrm>
            <a:off x="6189156" y="-3440"/>
            <a:ext cx="6015813" cy="68614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A1F1743-83FA-78F8-A717-EC24E089F5BB}"/>
              </a:ext>
            </a:extLst>
          </p:cNvPr>
          <p:cNvSpPr txBox="1"/>
          <p:nvPr/>
        </p:nvSpPr>
        <p:spPr>
          <a:xfrm>
            <a:off x="990137" y="2278139"/>
            <a:ext cx="41803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27353B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February 7, 2026</a:t>
            </a:r>
          </a:p>
          <a:p>
            <a:pPr lvl="0" algn="ctr">
              <a:defRPr/>
            </a:pPr>
            <a:r>
              <a:rPr lang="en-US" sz="2000" b="1" i="1" dirty="0">
                <a:solidFill>
                  <a:srgbClr val="27353B"/>
                </a:solidFill>
                <a:latin typeface="Trebuchet MS" panose="020B0703020202090204" pitchFamily="34" charset="0"/>
              </a:rPr>
              <a:t>Indianapolis Spanish</a:t>
            </a:r>
          </a:p>
          <a:p>
            <a:pPr lvl="0" algn="ctr">
              <a:defRPr/>
            </a:pPr>
            <a:r>
              <a:rPr lang="en-US" sz="2000" b="1" i="1" dirty="0">
                <a:solidFill>
                  <a:srgbClr val="27353B"/>
                </a:solidFill>
                <a:latin typeface="Trebuchet MS" panose="020B0703020202090204" pitchFamily="34" charset="0"/>
              </a:rPr>
              <a:t>2202 W. Michigan St.</a:t>
            </a:r>
          </a:p>
          <a:p>
            <a:pPr lvl="0" algn="ctr">
              <a:defRPr/>
            </a:pPr>
            <a:r>
              <a:rPr lang="en-US" sz="2000" b="1" i="1" dirty="0">
                <a:solidFill>
                  <a:srgbClr val="27353B"/>
                </a:solidFill>
                <a:latin typeface="Trebuchet MS" panose="020B0703020202090204" pitchFamily="34" charset="0"/>
              </a:rPr>
              <a:t>Indianapolis, IN 46222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i="1" dirty="0">
              <a:solidFill>
                <a:srgbClr val="27353B"/>
              </a:solidFill>
              <a:latin typeface="Trebuchet MS" panose="020B070302020209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27353B"/>
                </a:solidFill>
                <a:latin typeface="Trebuchet MS" panose="020B0703020202090204" pitchFamily="34" charset="0"/>
              </a:rPr>
              <a:t>March 7, 2026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27353B"/>
                </a:solidFill>
                <a:latin typeface="Trebuchet MS" panose="020B0703020202090204" pitchFamily="34" charset="0"/>
              </a:rPr>
              <a:t>Harvest Time Worship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27353B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8420 Narragansett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27353B"/>
                </a:solidFill>
                <a:latin typeface="Trebuchet MS" panose="020B0703020202090204" pitchFamily="34" charset="0"/>
              </a:rPr>
              <a:t>Burbank, IL 60459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27353B"/>
              </a:solidFill>
              <a:effectLst/>
              <a:uLnTx/>
              <a:uFillTx/>
              <a:latin typeface="Trebuchet MS" panose="020B070302020209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27353B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March 14, 2026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7353B"/>
              </a:solidFill>
              <a:effectLst/>
              <a:uLnTx/>
              <a:uFillTx/>
              <a:latin typeface="Trebuchet MS" panose="020B070302020209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27353B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Harvest Worship Center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27353B"/>
                </a:solidFill>
                <a:latin typeface="Trebuchet MS" panose="020B0703020202090204" pitchFamily="34" charset="0"/>
              </a:rPr>
              <a:t>23233 Wick Rd.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27353B"/>
              </a:solidFill>
              <a:effectLst/>
              <a:uLnTx/>
              <a:uFillTx/>
              <a:latin typeface="Trebuchet MS" panose="020B070302020209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27353B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Taylor, MI 48180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7353B"/>
              </a:solidFill>
              <a:effectLst/>
              <a:uLnTx/>
              <a:uFillTx/>
              <a:latin typeface="Trebuchet MS" panose="020B070302020209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27353B"/>
              </a:solidFill>
              <a:effectLst/>
              <a:uLnTx/>
              <a:uFillTx/>
              <a:latin typeface="Trebuchet MS" panose="020B0703020202090204" pitchFamily="34" charset="0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1AC354F-5ECD-40FD-CA65-F252F09247D7}"/>
              </a:ext>
            </a:extLst>
          </p:cNvPr>
          <p:cNvCxnSpPr/>
          <p:nvPr/>
        </p:nvCxnSpPr>
        <p:spPr>
          <a:xfrm>
            <a:off x="999438" y="2138076"/>
            <a:ext cx="4324807" cy="20018"/>
          </a:xfrm>
          <a:prstGeom prst="line">
            <a:avLst/>
          </a:prstGeom>
          <a:ln w="476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FBBCBE7-32BF-6CB1-944A-0A80E5DA5C35}"/>
              </a:ext>
            </a:extLst>
          </p:cNvPr>
          <p:cNvSpPr txBox="1"/>
          <p:nvPr/>
        </p:nvSpPr>
        <p:spPr>
          <a:xfrm>
            <a:off x="6739860" y="6268346"/>
            <a:ext cx="4914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8:45 a.m. to 3:30 p.m.</a:t>
            </a:r>
          </a:p>
        </p:txBody>
      </p:sp>
    </p:spTree>
    <p:extLst>
      <p:ext uri="{BB962C8B-B14F-4D97-AF65-F5344CB8AC3E}">
        <p14:creationId xmlns:p14="http://schemas.microsoft.com/office/powerpoint/2010/main" val="338998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neVTI">
  <a:themeElements>
    <a:clrScheme name="AnalogousFromRegularSeed_2SEEDS">
      <a:dk1>
        <a:srgbClr val="000000"/>
      </a:dk1>
      <a:lt1>
        <a:srgbClr val="FFFFFF"/>
      </a:lt1>
      <a:dk2>
        <a:srgbClr val="413324"/>
      </a:dk2>
      <a:lt2>
        <a:srgbClr val="E8E5E2"/>
      </a:lt2>
      <a:accent1>
        <a:srgbClr val="3B7AB1"/>
      </a:accent1>
      <a:accent2>
        <a:srgbClr val="48B1B7"/>
      </a:accent2>
      <a:accent3>
        <a:srgbClr val="4D5BC3"/>
      </a:accent3>
      <a:accent4>
        <a:srgbClr val="B1453B"/>
      </a:accent4>
      <a:accent5>
        <a:srgbClr val="C3894D"/>
      </a:accent5>
      <a:accent6>
        <a:srgbClr val="AFA63A"/>
      </a:accent6>
      <a:hlink>
        <a:srgbClr val="B3733B"/>
      </a:hlink>
      <a:folHlink>
        <a:srgbClr val="7F7F7F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neVTI" id="{8435B2A2-1BD5-4C05-93E5-3C5388B709E3}" vid="{0D704B13-63FE-4848-A298-6B7359B95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2743</TotalTime>
  <Words>75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Posterama</vt:lpstr>
      <vt:lpstr>Trebuchet MS</vt:lpstr>
      <vt:lpstr>SineVTI</vt:lpstr>
      <vt:lpstr>Pastor to Pastor  Pastors &amp; Companions, Licensed Ministers, Lay Ministers, &amp; Deacons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Pastor to Pastor  Pastors &amp; Companions, Licensed Ministers, &amp; Lay Ministers</dc:title>
  <dc:creator>Karen Harper</dc:creator>
  <cp:lastModifiedBy>Tim Harper</cp:lastModifiedBy>
  <cp:revision>11</cp:revision>
  <dcterms:created xsi:type="dcterms:W3CDTF">2023-03-17T22:41:01Z</dcterms:created>
  <dcterms:modified xsi:type="dcterms:W3CDTF">2026-02-04T18:20:56Z</dcterms:modified>
</cp:coreProperties>
</file>