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8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00619-9908-AF6F-F0E5-3639B1974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0B6A4-4912-7294-296C-9CFE98766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A679B-F94D-EBC1-1E5E-945DA256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2DAFF-4F27-9EDC-E29A-52041333A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EC122-E5ED-C8D8-AE41-DA6A8CDA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7DBF7-EB2A-8B99-BB7C-A328AB02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68D30-B5F4-3C7B-3F56-99DEC5259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3429-AA2F-8693-D2E0-5B8F54918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30B86-32DB-19B9-EA6F-491C2610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315B5-BA79-5835-2BD0-B651C85A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4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994A6-9009-9BD0-64F4-753BC0E42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A1BA8-F22C-521F-B658-463642AF5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1FF9-F50E-35F1-5996-1BAD5713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ACAC8-9B63-FD7B-2E92-177C9C088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4D42A-E1F5-E47C-54AE-B621D10D1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7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0DE1-CA1A-55DE-B683-51BF866FB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22496-44B4-6728-5559-E773E4A3B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799F2-6195-B797-1FFE-42BEB60E6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EAC72-27A8-09BD-5E89-B878BDA1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DDC91-4FD0-099B-1834-C910C3D4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5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76E49-E0BB-A3F6-A163-2ACE41790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5A41B-611F-9154-C82A-D915946D9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84FFA-8BBB-C828-9688-5DDF9D070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840CF-BEE6-A32E-3540-73B344776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C2380-616C-93C2-2AAC-A74DB42D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0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146E-A4DE-59D0-2AB5-03B1B6C0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C4303-FD97-EC6C-BD86-2AD76CF2FE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C282F-B862-AC35-FE42-98A3D8F40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876FF-F845-F843-56E0-6CB523D5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3FAFD-F403-3AF7-F973-9239421D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84FCB-F054-6EEB-AD66-F25BF086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4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2A8E0-6FE3-6653-3365-43163543F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A02F1-9E0F-CFF3-272F-18D708672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156E4-E786-FB1E-B4B8-316FCAABA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CCDF0A-F8CE-3F26-0D78-3E36942B5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001BC1-2234-4807-66FE-6CEED14639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DD18A9-A8D9-B5C8-8F28-1C648FE55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BD1780-00D2-2035-B8F0-5476F30FD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38177A-3970-F634-2C1F-86FB72E52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2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EB9AB-7BA0-8E29-A1CB-4EF3174B8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7D488B-EA63-8D7D-E64F-10D530D2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1BDBFD-7F41-2AA3-1218-7164BFF49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120B4-0312-3AAD-5CA3-BB016964F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7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E5031A-2AAC-457C-B71A-F17FD86C6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6C7516-C3B5-5FE8-EEF1-517A32DE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076C1-6EA8-0848-26E8-8E7F5EA60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66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548F6-C492-07F7-B33D-40CB6DB69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B8A93-B401-97C4-B5EA-1808AF4B9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E65455-DB8E-BDCF-586E-945D1B516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B409C-3FFF-18D5-1B13-E366724A5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93034-5079-CB0D-1108-EE4B096AD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4E9A9-3027-61A5-2D2E-2FBE10C76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3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C5115-913B-99FD-682A-4487B04BF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5CF932-AC35-BCE5-2EF5-78DDFC234F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94176-C738-B06A-90EE-5D5347229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BBE85-6DF4-7F6A-2E3F-E52F0A29F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90DD8-8C82-71A4-BDE3-BF34B393A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AB758-60D6-D815-CE14-AD3A8DA6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2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720C29-28A8-904B-B157-3A962654B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0D701-1830-A75C-F376-2667CA597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C0092-9823-9949-C12C-DFF00AD0AA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87713F-5203-4049-8E16-2DDA7456DB61}" type="datetimeFigureOut">
              <a:rPr lang="en-US" smtClean="0"/>
              <a:t>7/2/26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E0B7E-BBD6-CC0D-6F9D-AAABE5BEC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78ABC-E5BE-EAA5-E5C7-4017BA1BA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E5EB29-893F-CA44-915C-52A113334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5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785693" flipH="1">
            <a:off x="-1926858" y="-2022540"/>
            <a:ext cx="5689395" cy="5703655"/>
          </a:xfrm>
          <a:custGeom>
            <a:avLst/>
            <a:gdLst/>
            <a:ahLst/>
            <a:cxnLst/>
            <a:rect l="l" t="t" r="r" b="b"/>
            <a:pathLst>
              <a:path w="8534093" h="8555482">
                <a:moveTo>
                  <a:pt x="8534093" y="0"/>
                </a:moveTo>
                <a:lnTo>
                  <a:pt x="0" y="0"/>
                </a:lnTo>
                <a:lnTo>
                  <a:pt x="0" y="8555481"/>
                </a:lnTo>
                <a:lnTo>
                  <a:pt x="8534093" y="8555481"/>
                </a:lnTo>
                <a:lnTo>
                  <a:pt x="8534093" y="0"/>
                </a:lnTo>
                <a:close/>
              </a:path>
            </a:pathLst>
          </a:custGeom>
          <a:blipFill>
            <a:blip>
              <a:alphaModFix amt="55000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-2982561" y="3103039"/>
            <a:ext cx="6601185" cy="530459"/>
            <a:chOff x="0" y="0"/>
            <a:chExt cx="2471078" cy="19857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71078" cy="198571"/>
            </a:xfrm>
            <a:custGeom>
              <a:avLst/>
              <a:gdLst/>
              <a:ahLst/>
              <a:cxnLst/>
              <a:rect l="l" t="t" r="r" b="b"/>
              <a:pathLst>
                <a:path w="2471078" h="198571">
                  <a:moveTo>
                    <a:pt x="39875" y="0"/>
                  </a:moveTo>
                  <a:lnTo>
                    <a:pt x="2431203" y="0"/>
                  </a:lnTo>
                  <a:cubicBezTo>
                    <a:pt x="2441779" y="0"/>
                    <a:pt x="2451921" y="4201"/>
                    <a:pt x="2459399" y="11679"/>
                  </a:cubicBezTo>
                  <a:cubicBezTo>
                    <a:pt x="2466877" y="19157"/>
                    <a:pt x="2471078" y="29300"/>
                    <a:pt x="2471078" y="39875"/>
                  </a:cubicBezTo>
                  <a:lnTo>
                    <a:pt x="2471078" y="158696"/>
                  </a:lnTo>
                  <a:cubicBezTo>
                    <a:pt x="2471078" y="169271"/>
                    <a:pt x="2466877" y="179414"/>
                    <a:pt x="2459399" y="186892"/>
                  </a:cubicBezTo>
                  <a:cubicBezTo>
                    <a:pt x="2451921" y="194370"/>
                    <a:pt x="2441779" y="198571"/>
                    <a:pt x="2431203" y="198571"/>
                  </a:cubicBezTo>
                  <a:lnTo>
                    <a:pt x="39875" y="198571"/>
                  </a:lnTo>
                  <a:cubicBezTo>
                    <a:pt x="29300" y="198571"/>
                    <a:pt x="19157" y="194370"/>
                    <a:pt x="11679" y="186892"/>
                  </a:cubicBezTo>
                  <a:cubicBezTo>
                    <a:pt x="4201" y="179414"/>
                    <a:pt x="0" y="169271"/>
                    <a:pt x="0" y="158696"/>
                  </a:cubicBezTo>
                  <a:lnTo>
                    <a:pt x="0" y="39875"/>
                  </a:lnTo>
                  <a:cubicBezTo>
                    <a:pt x="0" y="29300"/>
                    <a:pt x="4201" y="19157"/>
                    <a:pt x="11679" y="11679"/>
                  </a:cubicBezTo>
                  <a:cubicBezTo>
                    <a:pt x="19157" y="4201"/>
                    <a:pt x="29300" y="0"/>
                    <a:pt x="39875" y="0"/>
                  </a:cubicBezTo>
                  <a:close/>
                </a:path>
              </a:pathLst>
            </a:custGeom>
            <a:solidFill>
              <a:srgbClr val="0D3F8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2471078" cy="26524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 rot="5400000">
            <a:off x="3802421" y="2178960"/>
            <a:ext cx="7568263" cy="2769684"/>
          </a:xfrm>
          <a:custGeom>
            <a:avLst/>
            <a:gdLst/>
            <a:ahLst/>
            <a:cxnLst/>
            <a:rect l="l" t="t" r="r" b="b"/>
            <a:pathLst>
              <a:path w="11352394" h="4154525">
                <a:moveTo>
                  <a:pt x="0" y="0"/>
                </a:moveTo>
                <a:lnTo>
                  <a:pt x="11352394" y="0"/>
                </a:lnTo>
                <a:lnTo>
                  <a:pt x="11352394" y="4154525"/>
                </a:lnTo>
                <a:lnTo>
                  <a:pt x="0" y="415452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10" b="-11686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3329786" y="5754197"/>
            <a:ext cx="7689979" cy="7689979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C038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691695" y="312235"/>
            <a:ext cx="5541723" cy="5615447"/>
            <a:chOff x="0" y="0"/>
            <a:chExt cx="812800" cy="8236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23613"/>
            </a:xfrm>
            <a:custGeom>
              <a:avLst/>
              <a:gdLst/>
              <a:ahLst/>
              <a:cxnLst/>
              <a:rect l="l" t="t" r="r" b="b"/>
              <a:pathLst>
                <a:path w="812800" h="823613">
                  <a:moveTo>
                    <a:pt x="406400" y="0"/>
                  </a:moveTo>
                  <a:cubicBezTo>
                    <a:pt x="181951" y="0"/>
                    <a:pt x="0" y="184372"/>
                    <a:pt x="0" y="411807"/>
                  </a:cubicBezTo>
                  <a:cubicBezTo>
                    <a:pt x="0" y="639241"/>
                    <a:pt x="181951" y="823613"/>
                    <a:pt x="406400" y="823613"/>
                  </a:cubicBezTo>
                  <a:cubicBezTo>
                    <a:pt x="630849" y="823613"/>
                    <a:pt x="812800" y="639241"/>
                    <a:pt x="812800" y="411807"/>
                  </a:cubicBezTo>
                  <a:cubicBezTo>
                    <a:pt x="812800" y="184372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665" r="-665"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2" name="Freeform 12"/>
          <p:cNvSpPr/>
          <p:nvPr/>
        </p:nvSpPr>
        <p:spPr>
          <a:xfrm rot="-4317171">
            <a:off x="4982661" y="2913600"/>
            <a:ext cx="5175013" cy="3732894"/>
          </a:xfrm>
          <a:custGeom>
            <a:avLst/>
            <a:gdLst/>
            <a:ahLst/>
            <a:cxnLst/>
            <a:rect l="l" t="t" r="r" b="b"/>
            <a:pathLst>
              <a:path w="7762520" h="5599342">
                <a:moveTo>
                  <a:pt x="0" y="0"/>
                </a:moveTo>
                <a:lnTo>
                  <a:pt x="7762520" y="0"/>
                </a:lnTo>
                <a:lnTo>
                  <a:pt x="7762520" y="5599342"/>
                </a:lnTo>
                <a:lnTo>
                  <a:pt x="0" y="559934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105002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6484972" y="272356"/>
            <a:ext cx="413444" cy="413444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D3F8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103523" y="-950597"/>
            <a:ext cx="1168215" cy="1168215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C038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 rot="-5863608" flipH="1">
            <a:off x="10701278" y="-128460"/>
            <a:ext cx="2628037" cy="2225444"/>
          </a:xfrm>
          <a:custGeom>
            <a:avLst/>
            <a:gdLst/>
            <a:ahLst/>
            <a:cxnLst/>
            <a:rect l="l" t="t" r="r" b="b"/>
            <a:pathLst>
              <a:path w="3942056" h="3338166">
                <a:moveTo>
                  <a:pt x="3942056" y="0"/>
                </a:moveTo>
                <a:lnTo>
                  <a:pt x="0" y="0"/>
                </a:lnTo>
                <a:lnTo>
                  <a:pt x="0" y="3338166"/>
                </a:lnTo>
                <a:lnTo>
                  <a:pt x="3942056" y="3338166"/>
                </a:lnTo>
                <a:lnTo>
                  <a:pt x="3942056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r="-109088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Freeform 20"/>
          <p:cNvSpPr/>
          <p:nvPr/>
        </p:nvSpPr>
        <p:spPr>
          <a:xfrm rot="-4855005">
            <a:off x="10674355" y="4789839"/>
            <a:ext cx="2628037" cy="2225444"/>
          </a:xfrm>
          <a:custGeom>
            <a:avLst/>
            <a:gdLst/>
            <a:ahLst/>
            <a:cxnLst/>
            <a:rect l="l" t="t" r="r" b="b"/>
            <a:pathLst>
              <a:path w="3942056" h="3338166">
                <a:moveTo>
                  <a:pt x="0" y="0"/>
                </a:moveTo>
                <a:lnTo>
                  <a:pt x="3942056" y="0"/>
                </a:lnTo>
                <a:lnTo>
                  <a:pt x="3942056" y="3338167"/>
                </a:lnTo>
                <a:lnTo>
                  <a:pt x="0" y="333816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109088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Freeform 21"/>
          <p:cNvSpPr/>
          <p:nvPr/>
        </p:nvSpPr>
        <p:spPr>
          <a:xfrm>
            <a:off x="359228" y="5786743"/>
            <a:ext cx="517324" cy="517324"/>
          </a:xfrm>
          <a:custGeom>
            <a:avLst/>
            <a:gdLst/>
            <a:ahLst/>
            <a:cxnLst/>
            <a:rect l="l" t="t" r="r" b="b"/>
            <a:pathLst>
              <a:path w="775987" h="775987">
                <a:moveTo>
                  <a:pt x="0" y="0"/>
                </a:moveTo>
                <a:lnTo>
                  <a:pt x="775987" y="0"/>
                </a:lnTo>
                <a:lnTo>
                  <a:pt x="775987" y="775987"/>
                </a:lnTo>
                <a:lnTo>
                  <a:pt x="0" y="7759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Freeform 22"/>
          <p:cNvSpPr/>
          <p:nvPr/>
        </p:nvSpPr>
        <p:spPr>
          <a:xfrm>
            <a:off x="863715" y="80530"/>
            <a:ext cx="3800233" cy="1468236"/>
          </a:xfrm>
          <a:custGeom>
            <a:avLst/>
            <a:gdLst/>
            <a:ahLst/>
            <a:cxnLst/>
            <a:rect l="l" t="t" r="r" b="b"/>
            <a:pathLst>
              <a:path w="5700349" h="2202354">
                <a:moveTo>
                  <a:pt x="0" y="0"/>
                </a:moveTo>
                <a:lnTo>
                  <a:pt x="5700349" y="0"/>
                </a:lnTo>
                <a:lnTo>
                  <a:pt x="5700349" y="2202354"/>
                </a:lnTo>
                <a:lnTo>
                  <a:pt x="0" y="22023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t="-4251" b="-4251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 23"/>
          <p:cNvSpPr/>
          <p:nvPr/>
        </p:nvSpPr>
        <p:spPr>
          <a:xfrm>
            <a:off x="-4287394" y="5072356"/>
            <a:ext cx="1304833" cy="978081"/>
          </a:xfrm>
          <a:custGeom>
            <a:avLst/>
            <a:gdLst/>
            <a:ahLst/>
            <a:cxnLst/>
            <a:rect l="l" t="t" r="r" b="b"/>
            <a:pathLst>
              <a:path w="1957250" h="1467122">
                <a:moveTo>
                  <a:pt x="0" y="0"/>
                </a:moveTo>
                <a:lnTo>
                  <a:pt x="1957250" y="0"/>
                </a:lnTo>
                <a:lnTo>
                  <a:pt x="1957250" y="1467122"/>
                </a:lnTo>
                <a:lnTo>
                  <a:pt x="0" y="146712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06184" y="1609673"/>
            <a:ext cx="5936773" cy="1200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8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C3E8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GREAT LAKES MINISTRIES</a:t>
            </a:r>
          </a:p>
          <a:p>
            <a:pPr marL="0" marR="0" lvl="0" indent="0" algn="ctr" defTabSz="914400" rtl="0" eaLnBrk="1" fontAlgn="auto" latinLnBrk="0" hangingPunct="1">
              <a:lnSpc>
                <a:spcPts val="48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C3E8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Regional Convention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-2453053" y="5179401"/>
            <a:ext cx="1939061" cy="6044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2" b="1" i="0" u="none" strike="noStrike" kern="1200" cap="none" spc="0" normalizeH="0" baseline="0" noProof="0" dirty="0">
                <a:ln>
                  <a:noFill/>
                </a:ln>
                <a:solidFill>
                  <a:srgbClr val="0D3F83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Dr. Tim Harper</a:t>
            </a:r>
          </a:p>
          <a:p>
            <a:pPr marL="0" marR="0" lvl="0" indent="0" algn="l" defTabSz="914400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2" b="1" i="0" u="none" strike="noStrike" kern="1200" cap="none" spc="0" normalizeH="0" baseline="0" noProof="0" dirty="0">
                <a:ln>
                  <a:noFill/>
                </a:ln>
                <a:solidFill>
                  <a:srgbClr val="0D3F83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Regional Bishop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083270" y="5739668"/>
            <a:ext cx="4510235" cy="2966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2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Visit Our Website for more information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083270" y="6032706"/>
            <a:ext cx="3840795" cy="296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www.greatlakesregioncogop.org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-1514764" y="3168479"/>
            <a:ext cx="4838584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29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2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Semi-Bold"/>
                <a:ea typeface="Poppins Semi-Bold"/>
                <a:cs typeface="Poppins Semi-Bold"/>
                <a:sym typeface="Poppins Semi-Bold"/>
              </a:rPr>
              <a:t>June 25-27, 2027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456400" y="5342946"/>
            <a:ext cx="4661554" cy="16896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1" i="0" u="none" strike="noStrike" kern="1200" cap="none" spc="25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  <a:sym typeface="Canva Sans Bold"/>
              </a:rPr>
              <a:t>John 14:12</a:t>
            </a:r>
          </a:p>
          <a:p>
            <a:pPr marL="0" marR="0" lvl="0" indent="0" algn="ctr" defTabSz="914400" rtl="0" eaLnBrk="1" fontAlgn="auto" latinLnBrk="0" hangingPunct="1"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1" i="0" u="none" strike="noStrike" kern="1200" cap="none" spc="25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  <a:sym typeface="Canva Sans Bold"/>
              </a:rPr>
              <a:t>Very truly I tell you, whoever believes in me will do the works I have been doing, and they will do even greater things than these, because I am going to the Father.</a:t>
            </a:r>
          </a:p>
          <a:p>
            <a:pPr marL="0" marR="0" lvl="0" indent="0" algn="ctr" defTabSz="914400" rtl="0" eaLnBrk="1" fontAlgn="auto" latinLnBrk="0" hangingPunct="1"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28" b="1" i="0" u="none" strike="noStrike" kern="1200" cap="none" spc="25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31" name="TextBox 18">
            <a:extLst>
              <a:ext uri="{FF2B5EF4-FFF2-40B4-BE49-F238E27FC236}">
                <a16:creationId xmlns:a16="http://schemas.microsoft.com/office/drawing/2014/main" id="{2526D571-A204-6098-FD0C-85BB43C99BF5}"/>
              </a:ext>
            </a:extLst>
          </p:cNvPr>
          <p:cNvSpPr txBox="1"/>
          <p:nvPr/>
        </p:nvSpPr>
        <p:spPr>
          <a:xfrm>
            <a:off x="138248" y="3942956"/>
            <a:ext cx="572089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40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New Location</a:t>
            </a: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:</a:t>
            </a:r>
          </a:p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Indiana Wesleyan University</a:t>
            </a:r>
          </a:p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4201 S. Washington St.</a:t>
            </a:r>
          </a:p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Marion, IN 46953</a:t>
            </a:r>
            <a:endParaRPr kumimoji="0" lang="en-US" sz="1333" b="0" i="0" u="none" strike="noStrike" kern="1200" cap="none" spc="4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785693" flipH="1">
            <a:off x="-1768100" y="-1867566"/>
            <a:ext cx="5689395" cy="5703655"/>
          </a:xfrm>
          <a:custGeom>
            <a:avLst/>
            <a:gdLst/>
            <a:ahLst/>
            <a:cxnLst/>
            <a:rect l="l" t="t" r="r" b="b"/>
            <a:pathLst>
              <a:path w="8534093" h="8555482">
                <a:moveTo>
                  <a:pt x="8534093" y="0"/>
                </a:moveTo>
                <a:lnTo>
                  <a:pt x="0" y="0"/>
                </a:lnTo>
                <a:lnTo>
                  <a:pt x="0" y="8555481"/>
                </a:lnTo>
                <a:lnTo>
                  <a:pt x="8534093" y="8555481"/>
                </a:lnTo>
                <a:lnTo>
                  <a:pt x="8534093" y="0"/>
                </a:lnTo>
                <a:close/>
              </a:path>
            </a:pathLst>
          </a:custGeom>
          <a:blipFill>
            <a:blip>
              <a:alphaModFix amt="55000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-1954821" y="2309840"/>
            <a:ext cx="6601185" cy="530459"/>
            <a:chOff x="0" y="0"/>
            <a:chExt cx="2471078" cy="19857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71078" cy="198571"/>
            </a:xfrm>
            <a:custGeom>
              <a:avLst/>
              <a:gdLst/>
              <a:ahLst/>
              <a:cxnLst/>
              <a:rect l="l" t="t" r="r" b="b"/>
              <a:pathLst>
                <a:path w="2471078" h="198571">
                  <a:moveTo>
                    <a:pt x="39875" y="0"/>
                  </a:moveTo>
                  <a:lnTo>
                    <a:pt x="2431203" y="0"/>
                  </a:lnTo>
                  <a:cubicBezTo>
                    <a:pt x="2441779" y="0"/>
                    <a:pt x="2451921" y="4201"/>
                    <a:pt x="2459399" y="11679"/>
                  </a:cubicBezTo>
                  <a:cubicBezTo>
                    <a:pt x="2466877" y="19157"/>
                    <a:pt x="2471078" y="29300"/>
                    <a:pt x="2471078" y="39875"/>
                  </a:cubicBezTo>
                  <a:lnTo>
                    <a:pt x="2471078" y="158696"/>
                  </a:lnTo>
                  <a:cubicBezTo>
                    <a:pt x="2471078" y="169271"/>
                    <a:pt x="2466877" y="179414"/>
                    <a:pt x="2459399" y="186892"/>
                  </a:cubicBezTo>
                  <a:cubicBezTo>
                    <a:pt x="2451921" y="194370"/>
                    <a:pt x="2441779" y="198571"/>
                    <a:pt x="2431203" y="198571"/>
                  </a:cubicBezTo>
                  <a:lnTo>
                    <a:pt x="39875" y="198571"/>
                  </a:lnTo>
                  <a:cubicBezTo>
                    <a:pt x="29300" y="198571"/>
                    <a:pt x="19157" y="194370"/>
                    <a:pt x="11679" y="186892"/>
                  </a:cubicBezTo>
                  <a:cubicBezTo>
                    <a:pt x="4201" y="179414"/>
                    <a:pt x="0" y="169271"/>
                    <a:pt x="0" y="158696"/>
                  </a:cubicBezTo>
                  <a:lnTo>
                    <a:pt x="0" y="39875"/>
                  </a:lnTo>
                  <a:cubicBezTo>
                    <a:pt x="0" y="29300"/>
                    <a:pt x="4201" y="19157"/>
                    <a:pt x="11679" y="11679"/>
                  </a:cubicBezTo>
                  <a:cubicBezTo>
                    <a:pt x="19157" y="4201"/>
                    <a:pt x="29300" y="0"/>
                    <a:pt x="39875" y="0"/>
                  </a:cubicBezTo>
                  <a:close/>
                </a:path>
              </a:pathLst>
            </a:custGeom>
            <a:solidFill>
              <a:srgbClr val="0D3F83"/>
            </a:solidFill>
          </p:spPr>
          <p:txBody>
            <a:bodyPr/>
            <a:lstStyle/>
            <a:p>
              <a:pPr marL="0" marR="0" lvl="0" indent="0" algn="l" defTabSz="91441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2471078" cy="26524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11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 rot="5400000">
            <a:off x="3802421" y="2178960"/>
            <a:ext cx="7568263" cy="2769684"/>
          </a:xfrm>
          <a:custGeom>
            <a:avLst/>
            <a:gdLst/>
            <a:ahLst/>
            <a:cxnLst/>
            <a:rect l="l" t="t" r="r" b="b"/>
            <a:pathLst>
              <a:path w="11352394" h="4154525">
                <a:moveTo>
                  <a:pt x="0" y="0"/>
                </a:moveTo>
                <a:lnTo>
                  <a:pt x="11352394" y="0"/>
                </a:lnTo>
                <a:lnTo>
                  <a:pt x="11352394" y="4154525"/>
                </a:lnTo>
                <a:lnTo>
                  <a:pt x="0" y="415452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10" b="-11686"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3329786" y="5754197"/>
            <a:ext cx="7689979" cy="7689979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C038"/>
            </a:solidFill>
          </p:spPr>
          <p:txBody>
            <a:bodyPr/>
            <a:lstStyle/>
            <a:p>
              <a:pPr marL="0" marR="0" lvl="0" indent="0" algn="l" defTabSz="91441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11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691695" y="312235"/>
            <a:ext cx="5541723" cy="5615447"/>
            <a:chOff x="0" y="0"/>
            <a:chExt cx="812800" cy="8236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23613"/>
            </a:xfrm>
            <a:custGeom>
              <a:avLst/>
              <a:gdLst/>
              <a:ahLst/>
              <a:cxnLst/>
              <a:rect l="l" t="t" r="r" b="b"/>
              <a:pathLst>
                <a:path w="812800" h="823613">
                  <a:moveTo>
                    <a:pt x="406400" y="0"/>
                  </a:moveTo>
                  <a:cubicBezTo>
                    <a:pt x="181951" y="0"/>
                    <a:pt x="0" y="184372"/>
                    <a:pt x="0" y="411807"/>
                  </a:cubicBezTo>
                  <a:cubicBezTo>
                    <a:pt x="0" y="639241"/>
                    <a:pt x="181951" y="823613"/>
                    <a:pt x="406400" y="823613"/>
                  </a:cubicBezTo>
                  <a:cubicBezTo>
                    <a:pt x="630849" y="823613"/>
                    <a:pt x="812800" y="639241"/>
                    <a:pt x="812800" y="411807"/>
                  </a:cubicBezTo>
                  <a:cubicBezTo>
                    <a:pt x="812800" y="184372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665" r="-665"/>
              </a:stretch>
            </a:blipFill>
          </p:spPr>
          <p:txBody>
            <a:bodyPr/>
            <a:lstStyle/>
            <a:p>
              <a:pPr marL="0" marR="0" lvl="0" indent="0" algn="l" defTabSz="91441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2" name="Freeform 12"/>
          <p:cNvSpPr/>
          <p:nvPr/>
        </p:nvSpPr>
        <p:spPr>
          <a:xfrm rot="-4317171">
            <a:off x="4982661" y="2913600"/>
            <a:ext cx="5175013" cy="3732894"/>
          </a:xfrm>
          <a:custGeom>
            <a:avLst/>
            <a:gdLst/>
            <a:ahLst/>
            <a:cxnLst/>
            <a:rect l="l" t="t" r="r" b="b"/>
            <a:pathLst>
              <a:path w="7762520" h="5599342">
                <a:moveTo>
                  <a:pt x="0" y="0"/>
                </a:moveTo>
                <a:lnTo>
                  <a:pt x="7762520" y="0"/>
                </a:lnTo>
                <a:lnTo>
                  <a:pt x="7762520" y="5599342"/>
                </a:lnTo>
                <a:lnTo>
                  <a:pt x="0" y="559934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105002"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6484972" y="272356"/>
            <a:ext cx="413444" cy="413444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D3F83"/>
            </a:solidFill>
          </p:spPr>
          <p:txBody>
            <a:bodyPr/>
            <a:lstStyle/>
            <a:p>
              <a:pPr marL="0" marR="0" lvl="0" indent="0" algn="l" defTabSz="91441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11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103523" y="-950597"/>
            <a:ext cx="1168215" cy="1168215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C038"/>
            </a:solidFill>
          </p:spPr>
          <p:txBody>
            <a:bodyPr/>
            <a:lstStyle/>
            <a:p>
              <a:pPr marL="0" marR="0" lvl="0" indent="0" algn="l" defTabSz="91441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0" marR="0" lvl="0" indent="0" algn="ctr" defTabSz="914411" rtl="0" eaLnBrk="1" fontAlgn="auto" latinLnBrk="0" hangingPunct="1">
                <a:lnSpc>
                  <a:spcPts val="222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 rot="-5863608" flipH="1">
            <a:off x="10701278" y="-128460"/>
            <a:ext cx="2628037" cy="2225444"/>
          </a:xfrm>
          <a:custGeom>
            <a:avLst/>
            <a:gdLst/>
            <a:ahLst/>
            <a:cxnLst/>
            <a:rect l="l" t="t" r="r" b="b"/>
            <a:pathLst>
              <a:path w="3942056" h="3338166">
                <a:moveTo>
                  <a:pt x="3942056" y="0"/>
                </a:moveTo>
                <a:lnTo>
                  <a:pt x="0" y="0"/>
                </a:lnTo>
                <a:lnTo>
                  <a:pt x="0" y="3338166"/>
                </a:lnTo>
                <a:lnTo>
                  <a:pt x="3942056" y="3338166"/>
                </a:lnTo>
                <a:lnTo>
                  <a:pt x="3942056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r="-109088"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Freeform 20"/>
          <p:cNvSpPr/>
          <p:nvPr/>
        </p:nvSpPr>
        <p:spPr>
          <a:xfrm rot="-4855005">
            <a:off x="10674355" y="4789839"/>
            <a:ext cx="2628037" cy="2225444"/>
          </a:xfrm>
          <a:custGeom>
            <a:avLst/>
            <a:gdLst/>
            <a:ahLst/>
            <a:cxnLst/>
            <a:rect l="l" t="t" r="r" b="b"/>
            <a:pathLst>
              <a:path w="3942056" h="3338166">
                <a:moveTo>
                  <a:pt x="0" y="0"/>
                </a:moveTo>
                <a:lnTo>
                  <a:pt x="3942056" y="0"/>
                </a:lnTo>
                <a:lnTo>
                  <a:pt x="3942056" y="3338167"/>
                </a:lnTo>
                <a:lnTo>
                  <a:pt x="0" y="333816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109088"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Freeform 21"/>
          <p:cNvSpPr/>
          <p:nvPr/>
        </p:nvSpPr>
        <p:spPr>
          <a:xfrm>
            <a:off x="330922" y="5997849"/>
            <a:ext cx="517324" cy="517324"/>
          </a:xfrm>
          <a:custGeom>
            <a:avLst/>
            <a:gdLst/>
            <a:ahLst/>
            <a:cxnLst/>
            <a:rect l="l" t="t" r="r" b="b"/>
            <a:pathLst>
              <a:path w="775987" h="775987">
                <a:moveTo>
                  <a:pt x="0" y="0"/>
                </a:moveTo>
                <a:lnTo>
                  <a:pt x="775987" y="0"/>
                </a:lnTo>
                <a:lnTo>
                  <a:pt x="775987" y="775987"/>
                </a:lnTo>
                <a:lnTo>
                  <a:pt x="0" y="7759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Freeform 22"/>
          <p:cNvSpPr/>
          <p:nvPr/>
        </p:nvSpPr>
        <p:spPr>
          <a:xfrm>
            <a:off x="863715" y="80530"/>
            <a:ext cx="3800233" cy="1182548"/>
          </a:xfrm>
          <a:custGeom>
            <a:avLst/>
            <a:gdLst/>
            <a:ahLst/>
            <a:cxnLst/>
            <a:rect l="l" t="t" r="r" b="b"/>
            <a:pathLst>
              <a:path w="5700349" h="2202354">
                <a:moveTo>
                  <a:pt x="0" y="0"/>
                </a:moveTo>
                <a:lnTo>
                  <a:pt x="5700349" y="0"/>
                </a:lnTo>
                <a:lnTo>
                  <a:pt x="5700349" y="2202354"/>
                </a:lnTo>
                <a:lnTo>
                  <a:pt x="0" y="22023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t="-4251" b="-4251"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 23"/>
          <p:cNvSpPr/>
          <p:nvPr/>
        </p:nvSpPr>
        <p:spPr>
          <a:xfrm>
            <a:off x="621939" y="4678011"/>
            <a:ext cx="1304834" cy="978082"/>
          </a:xfrm>
          <a:custGeom>
            <a:avLst/>
            <a:gdLst/>
            <a:ahLst/>
            <a:cxnLst/>
            <a:rect l="l" t="t" r="r" b="b"/>
            <a:pathLst>
              <a:path w="1957250" h="1467122">
                <a:moveTo>
                  <a:pt x="0" y="0"/>
                </a:moveTo>
                <a:lnTo>
                  <a:pt x="1957250" y="0"/>
                </a:lnTo>
                <a:lnTo>
                  <a:pt x="1957250" y="1467122"/>
                </a:lnTo>
                <a:lnTo>
                  <a:pt x="0" y="146712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53518" y="1287376"/>
            <a:ext cx="5936773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C3E8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GREAT LAKES MINISTRIES</a:t>
            </a:r>
          </a:p>
          <a:p>
            <a:pPr marL="0" marR="0" lvl="0" indent="0" algn="ctr" defTabSz="9144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C3E8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Regional Convention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450988" y="4849606"/>
            <a:ext cx="3000108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11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D3F83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Dr. Tim Harper</a:t>
            </a:r>
          </a:p>
          <a:p>
            <a:pPr marL="0" marR="0" lvl="0" indent="0" algn="l" defTabSz="914411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D3F83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Regional Bishop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054963" y="5950772"/>
            <a:ext cx="2550482" cy="296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11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2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Visit Our Website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054964" y="6243810"/>
            <a:ext cx="3840795" cy="296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11" rtl="0" eaLnBrk="1" fontAlgn="auto" latinLnBrk="0" hangingPunct="1">
              <a:lnSpc>
                <a:spcPts val="239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2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www.greatlakesregioncogop.org</a:t>
            </a:r>
            <a:endParaRPr kumimoji="0" lang="en-US" sz="1712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-593650" y="2359832"/>
            <a:ext cx="4920527" cy="3495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914411" rtl="0" eaLnBrk="1" fontAlgn="auto" latinLnBrk="0" hangingPunct="1">
              <a:lnSpc>
                <a:spcPts val="29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1" i="0" u="none" strike="noStrike" kern="1200" cap="none" spc="2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Semi-Bold"/>
                <a:ea typeface="Poppins Semi-Bold"/>
                <a:cs typeface="Poppins Semi-Bold"/>
                <a:sym typeface="Poppins Semi-Bold"/>
              </a:rPr>
              <a:t>June 25-27, 2027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343934" y="5342946"/>
            <a:ext cx="4774020" cy="14459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11" rtl="0" eaLnBrk="1" fontAlgn="auto" latinLnBrk="0" hangingPunct="1"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28" b="1" i="0" u="none" strike="noStrike" kern="1200" cap="none" spc="25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  <a:sym typeface="Canva Sans Bold"/>
              </a:rPr>
              <a:t>John 14:12</a:t>
            </a:r>
          </a:p>
          <a:p>
            <a:pPr marL="0" marR="0" lvl="0" indent="0" algn="ctr" defTabSz="914411" rtl="0" eaLnBrk="1" fontAlgn="auto" latinLnBrk="0" hangingPunct="1"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28" b="1" i="0" u="none" strike="noStrike" kern="1200" cap="none" spc="25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  <a:sym typeface="Canva Sans Bold"/>
              </a:rPr>
              <a:t>Very truly I tell you, whoever believes in me will do the works I have been doing, and they will do even greater things than these, because I am going to the Father.</a:t>
            </a:r>
          </a:p>
          <a:p>
            <a:pPr marL="0" marR="0" lvl="0" indent="0" algn="ctr" defTabSz="914411" rtl="0" eaLnBrk="1" fontAlgn="auto" latinLnBrk="0" hangingPunct="1"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28" b="1" i="0" u="none" strike="noStrike" kern="1200" cap="none" spc="25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31" name="TextBox 18">
            <a:extLst>
              <a:ext uri="{FF2B5EF4-FFF2-40B4-BE49-F238E27FC236}">
                <a16:creationId xmlns:a16="http://schemas.microsoft.com/office/drawing/2014/main" id="{2526D571-A204-6098-FD0C-85BB43C99BF5}"/>
              </a:ext>
            </a:extLst>
          </p:cNvPr>
          <p:cNvSpPr txBox="1"/>
          <p:nvPr/>
        </p:nvSpPr>
        <p:spPr>
          <a:xfrm>
            <a:off x="143222" y="3005675"/>
            <a:ext cx="572089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40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New Location:</a:t>
            </a:r>
          </a:p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Indiana Wesleyan University</a:t>
            </a:r>
          </a:p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4201 S. Washington St.</a:t>
            </a:r>
          </a:p>
          <a:p>
            <a:pPr marL="0" marR="0" lvl="0" indent="0" algn="ctr" defTabSz="609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Marion, IN 46953</a:t>
            </a:r>
            <a:endParaRPr kumimoji="0" lang="en-US" sz="1333" b="0" i="0" u="none" strike="noStrike" kern="1200" cap="none" spc="4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51351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Macintosh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Canva Sans Bold</vt:lpstr>
      <vt:lpstr>Poppins</vt:lpstr>
      <vt:lpstr>Poppins Bold</vt:lpstr>
      <vt:lpstr>Poppins Semi-Bold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Harper</dc:creator>
  <cp:lastModifiedBy>Tim Harper</cp:lastModifiedBy>
  <cp:revision>1</cp:revision>
  <dcterms:created xsi:type="dcterms:W3CDTF">2026-07-02T17:02:02Z</dcterms:created>
  <dcterms:modified xsi:type="dcterms:W3CDTF">2026-07-02T17:02:42Z</dcterms:modified>
</cp:coreProperties>
</file>