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96"/>
  </p:normalViewPr>
  <p:slideViewPr>
    <p:cSldViewPr snapToGrid="0">
      <p:cViewPr varScale="1">
        <p:scale>
          <a:sx n="96" d="100"/>
          <a:sy n="96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4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7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8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9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2/27/24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1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2/27/24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3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2/27/24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6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3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3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2/27/24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7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152BFE-7BA8-4007-AD9C-F4DC95E43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6796024-DF17-4BB3-BF28-01E168A3C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3661" y="63892"/>
            <a:ext cx="2222198" cy="2133710"/>
          </a:xfrm>
          <a:custGeom>
            <a:avLst/>
            <a:gdLst>
              <a:gd name="connsiteX0" fmla="*/ 0 w 2222198"/>
              <a:gd name="connsiteY0" fmla="*/ 0 h 2133710"/>
              <a:gd name="connsiteX1" fmla="*/ 44227 w 2222198"/>
              <a:gd name="connsiteY1" fmla="*/ 2234 h 2133710"/>
              <a:gd name="connsiteX2" fmla="*/ 2193454 w 2222198"/>
              <a:gd name="connsiteY2" fmla="*/ 1945372 h 2133710"/>
              <a:gd name="connsiteX3" fmla="*/ 2222198 w 2222198"/>
              <a:gd name="connsiteY3" fmla="*/ 2133710 h 2133710"/>
              <a:gd name="connsiteX4" fmla="*/ 1394653 w 2222198"/>
              <a:gd name="connsiteY4" fmla="*/ 2133710 h 2133710"/>
              <a:gd name="connsiteX5" fmla="*/ 1391100 w 2222198"/>
              <a:gd name="connsiteY5" fmla="*/ 2110427 h 2133710"/>
              <a:gd name="connsiteX6" fmla="*/ 122376 w 2222198"/>
              <a:gd name="connsiteY6" fmla="*/ 841704 h 2133710"/>
              <a:gd name="connsiteX7" fmla="*/ 0 w 2222198"/>
              <a:gd name="connsiteY7" fmla="*/ 823027 h 21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198" h="2133710">
                <a:moveTo>
                  <a:pt x="0" y="0"/>
                </a:moveTo>
                <a:lnTo>
                  <a:pt x="44227" y="2234"/>
                </a:lnTo>
                <a:cubicBezTo>
                  <a:pt x="1114682" y="110944"/>
                  <a:pt x="1981368" y="908934"/>
                  <a:pt x="2193454" y="1945372"/>
                </a:cubicBezTo>
                <a:lnTo>
                  <a:pt x="2222198" y="2133710"/>
                </a:lnTo>
                <a:lnTo>
                  <a:pt x="1394653" y="2133710"/>
                </a:lnTo>
                <a:lnTo>
                  <a:pt x="1391100" y="2110427"/>
                </a:lnTo>
                <a:cubicBezTo>
                  <a:pt x="1260786" y="1473602"/>
                  <a:pt x="759202" y="972017"/>
                  <a:pt x="122376" y="841704"/>
                </a:cubicBezTo>
                <a:lnTo>
                  <a:pt x="0" y="82302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E63E56E-FFA2-E63D-2596-62F37D120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972" y="52413"/>
            <a:ext cx="5414255" cy="1560746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2">
                    <a:alpha val="80000"/>
                  </a:schemeClr>
                </a:solidFill>
              </a:rPr>
              <a:t>Pastor to Pastor</a:t>
            </a:r>
            <a:br>
              <a:rPr lang="en-US" sz="1200" b="1" dirty="0">
                <a:solidFill>
                  <a:schemeClr val="tx2">
                    <a:alpha val="80000"/>
                  </a:schemeClr>
                </a:solidFill>
              </a:rPr>
            </a:br>
            <a:br>
              <a:rPr lang="en-US" sz="1200" b="1" dirty="0">
                <a:solidFill>
                  <a:schemeClr val="tx2">
                    <a:alpha val="80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alpha val="80000"/>
                  </a:schemeClr>
                </a:solidFill>
              </a:rPr>
              <a:t>Pastors &amp; Companions, Licensed Ministers, &amp; Lay Ministers</a:t>
            </a:r>
            <a:endParaRPr lang="en-US" sz="4400" b="1" dirty="0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91446-7B25-54F2-FE0A-EB21C8F6B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106" y="1720229"/>
            <a:ext cx="5414255" cy="65849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>
                    <a:alpha val="80000"/>
                  </a:schemeClr>
                </a:solidFill>
              </a:rPr>
              <a:t>Great Lakes Ministries</a:t>
            </a:r>
          </a:p>
        </p:txBody>
      </p:sp>
      <p:pic>
        <p:nvPicPr>
          <p:cNvPr id="4" name="Picture 3" descr="Books, pens, and a wall clock">
            <a:extLst>
              <a:ext uri="{FF2B5EF4-FFF2-40B4-BE49-F238E27FC236}">
                <a16:creationId xmlns:a16="http://schemas.microsoft.com/office/drawing/2014/main" id="{A0892488-3E9D-467F-3F1A-C0E2220C5D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18" r="1" b="1"/>
          <a:stretch/>
        </p:blipFill>
        <p:spPr>
          <a:xfrm>
            <a:off x="6189156" y="-3440"/>
            <a:ext cx="6015813" cy="6861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1F1743-83FA-78F8-A717-EC24E089F5BB}"/>
              </a:ext>
            </a:extLst>
          </p:cNvPr>
          <p:cNvSpPr txBox="1"/>
          <p:nvPr/>
        </p:nvSpPr>
        <p:spPr>
          <a:xfrm>
            <a:off x="1042049" y="2602246"/>
            <a:ext cx="418039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27353B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September 14,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>
                <a:solidFill>
                  <a:srgbClr val="27353B"/>
                </a:solidFill>
                <a:latin typeface="Trebuchet MS" panose="020B0703020202090204" pitchFamily="34" charset="0"/>
              </a:rPr>
              <a:t>Harvest Time Worship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27353B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>
                <a:solidFill>
                  <a:srgbClr val="27353B"/>
                </a:solidFill>
                <a:latin typeface="Trebuchet MS" panose="020B0703020202090204" pitchFamily="34" charset="0"/>
              </a:rPr>
              <a:t>Burbank, 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srgbClr val="27353B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27353B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September 21, 2024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7353B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27353B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Harvest Worship Center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27353B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Taylor, MI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7353B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27353B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October 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7353B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27353B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Christ Tabernacle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27353B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Sheridan, IN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27353B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AC354F-5ECD-40FD-CA65-F252F09247D7}"/>
              </a:ext>
            </a:extLst>
          </p:cNvPr>
          <p:cNvCxnSpPr/>
          <p:nvPr/>
        </p:nvCxnSpPr>
        <p:spPr>
          <a:xfrm>
            <a:off x="1014829" y="2470368"/>
            <a:ext cx="4324807" cy="20018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FBBCBE7-32BF-6CB1-944A-0A80E5DA5C35}"/>
              </a:ext>
            </a:extLst>
          </p:cNvPr>
          <p:cNvSpPr txBox="1"/>
          <p:nvPr/>
        </p:nvSpPr>
        <p:spPr>
          <a:xfrm>
            <a:off x="6739860" y="6268346"/>
            <a:ext cx="4914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9:30 a.m. to 2:30 p.m.</a:t>
            </a:r>
          </a:p>
        </p:txBody>
      </p:sp>
    </p:spTree>
    <p:extLst>
      <p:ext uri="{BB962C8B-B14F-4D97-AF65-F5344CB8AC3E}">
        <p14:creationId xmlns:p14="http://schemas.microsoft.com/office/powerpoint/2010/main" val="338998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neVTI">
  <a:themeElements>
    <a:clrScheme name="AnalogousFromRegularSeed_2SEEDS">
      <a:dk1>
        <a:srgbClr val="000000"/>
      </a:dk1>
      <a:lt1>
        <a:srgbClr val="FFFFFF"/>
      </a:lt1>
      <a:dk2>
        <a:srgbClr val="413324"/>
      </a:dk2>
      <a:lt2>
        <a:srgbClr val="E8E5E2"/>
      </a:lt2>
      <a:accent1>
        <a:srgbClr val="3B7AB1"/>
      </a:accent1>
      <a:accent2>
        <a:srgbClr val="48B1B7"/>
      </a:accent2>
      <a:accent3>
        <a:srgbClr val="4D5BC3"/>
      </a:accent3>
      <a:accent4>
        <a:srgbClr val="B1453B"/>
      </a:accent4>
      <a:accent5>
        <a:srgbClr val="C3894D"/>
      </a:accent5>
      <a:accent6>
        <a:srgbClr val="AFA63A"/>
      </a:accent6>
      <a:hlink>
        <a:srgbClr val="B3733B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56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Posterama</vt:lpstr>
      <vt:lpstr>Trebuchet MS</vt:lpstr>
      <vt:lpstr>SineVTI</vt:lpstr>
      <vt:lpstr>Pastor to Pastor  Pastors &amp; Companions, Licensed Ministers, &amp; Lay Ministers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 to Pastor  Pastors &amp; Companions, Licensed Ministers, &amp; Lay Ministers</dc:title>
  <dc:creator>Karen Harper</dc:creator>
  <cp:lastModifiedBy>Karen Harper</cp:lastModifiedBy>
  <cp:revision>6</cp:revision>
  <dcterms:created xsi:type="dcterms:W3CDTF">2023-03-17T22:41:01Z</dcterms:created>
  <dcterms:modified xsi:type="dcterms:W3CDTF">2024-02-27T19:58:24Z</dcterms:modified>
</cp:coreProperties>
</file>