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BF"/>
    <a:srgbClr val="AB7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38"/>
  </p:normalViewPr>
  <p:slideViewPr>
    <p:cSldViewPr snapToGrid="0">
      <p:cViewPr varScale="1">
        <p:scale>
          <a:sx n="81" d="100"/>
          <a:sy n="81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5756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4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6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38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69111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65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4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5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33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274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019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B29EE17-BCB1-7642-8E80-EF78283F5126}" type="datetimeFigureOut">
              <a:rPr lang="en-US" smtClean="0"/>
              <a:t>7/1/26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4DA082D-47C6-8D4D-96DE-84458E69DDA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1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7A16915-AA21-AA3E-91EA-E8E907B3A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071" y="339910"/>
            <a:ext cx="11288929" cy="1325563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008FBF"/>
                </a:solidFill>
                <a:latin typeface="Britannic Bold" panose="020B0903060703020204" pitchFamily="34" charset="77"/>
              </a:rPr>
              <a:t>Convención</a:t>
            </a:r>
            <a:r>
              <a:rPr lang="en-US" sz="4000" dirty="0">
                <a:solidFill>
                  <a:srgbClr val="008FBF"/>
                </a:solidFill>
                <a:latin typeface="Britannic Bold" panose="020B0903060703020204" pitchFamily="34" charset="77"/>
              </a:rPr>
              <a:t> Regional de </a:t>
            </a:r>
            <a:r>
              <a:rPr lang="en-US" sz="4000" dirty="0" err="1">
                <a:solidFill>
                  <a:srgbClr val="008FBF"/>
                </a:solidFill>
                <a:latin typeface="Britannic Bold" panose="020B0903060703020204" pitchFamily="34" charset="77"/>
              </a:rPr>
              <a:t>los</a:t>
            </a:r>
            <a:r>
              <a:rPr lang="en-US" sz="4000" dirty="0">
                <a:solidFill>
                  <a:srgbClr val="008FBF"/>
                </a:solidFill>
                <a:latin typeface="Britannic Bold" panose="020B0903060703020204" pitchFamily="34" charset="77"/>
              </a:rPr>
              <a:t> Grandes Lagos 2027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F97E72A-F0B5-4DBA-C756-82CCD43767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600481" y="812029"/>
            <a:ext cx="6029359" cy="6029359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568927C-5296-757F-3B5C-DD5917C54B91}"/>
              </a:ext>
            </a:extLst>
          </p:cNvPr>
          <p:cNvSpPr/>
          <p:nvPr/>
        </p:nvSpPr>
        <p:spPr>
          <a:xfrm rot="20955267">
            <a:off x="6011507" y="1320630"/>
            <a:ext cx="554253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Iniciativa 120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E2F133-1AC4-FFBD-F0FC-507A9DE9BB2B}"/>
              </a:ext>
            </a:extLst>
          </p:cNvPr>
          <p:cNvSpPr txBox="1"/>
          <p:nvPr/>
        </p:nvSpPr>
        <p:spPr>
          <a:xfrm>
            <a:off x="6410691" y="2752561"/>
            <a:ext cx="56174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ritannic Bold" panose="020B0903060703020204" pitchFamily="34" charset="77"/>
              </a:rPr>
              <a:t>Forma </a:t>
            </a:r>
            <a:r>
              <a:rPr lang="en-US" sz="2800" dirty="0" err="1">
                <a:latin typeface="Britannic Bold" panose="020B0903060703020204" pitchFamily="34" charset="77"/>
              </a:rPr>
              <a:t>parte</a:t>
            </a:r>
            <a:r>
              <a:rPr lang="en-US" sz="2800" dirty="0">
                <a:latin typeface="Britannic Bold" panose="020B0903060703020204" pitchFamily="34" charset="77"/>
              </a:rPr>
              <a:t> de las 120 personas </a:t>
            </a:r>
            <a:r>
              <a:rPr lang="en-US" sz="2800" dirty="0" err="1">
                <a:latin typeface="Britannic Bold" panose="020B0903060703020204" pitchFamily="34" charset="77"/>
              </a:rPr>
              <a:t>que</a:t>
            </a:r>
            <a:r>
              <a:rPr lang="en-US" sz="2800" dirty="0">
                <a:latin typeface="Britannic Bold" panose="020B0903060703020204" pitchFamily="34" charset="77"/>
              </a:rPr>
              <a:t> </a:t>
            </a:r>
            <a:r>
              <a:rPr lang="en-US" sz="2800" dirty="0" err="1">
                <a:latin typeface="Britannic Bold" panose="020B0903060703020204" pitchFamily="34" charset="77"/>
              </a:rPr>
              <a:t>donan</a:t>
            </a:r>
            <a:endParaRPr lang="en-US" sz="2800" dirty="0">
              <a:latin typeface="Britannic Bold" panose="020B0903060703020204" pitchFamily="34" charset="77"/>
            </a:endParaRPr>
          </a:p>
          <a:p>
            <a:pPr algn="ctr"/>
            <a:endParaRPr lang="en-US" sz="2800" dirty="0">
              <a:latin typeface="Britannic Bold" panose="020B0903060703020204" pitchFamily="34" charset="77"/>
            </a:endParaRPr>
          </a:p>
          <a:p>
            <a:pPr algn="ctr"/>
            <a:r>
              <a:rPr lang="en-US" sz="4400" dirty="0">
                <a:latin typeface="Britannic Bold" panose="020B0903060703020204" pitchFamily="34" charset="77"/>
              </a:rPr>
              <a:t>$100</a:t>
            </a:r>
          </a:p>
          <a:p>
            <a:pPr algn="ctr"/>
            <a:endParaRPr lang="en-US" sz="2800" dirty="0">
              <a:latin typeface="Britannic Bold" panose="020B0903060703020204" pitchFamily="34" charset="77"/>
            </a:endParaRPr>
          </a:p>
          <a:p>
            <a:pPr algn="ctr"/>
            <a:r>
              <a:rPr lang="en-US" sz="2800" dirty="0">
                <a:latin typeface="Britannic Bold" panose="020B0903060703020204" pitchFamily="34" charset="77"/>
              </a:rPr>
              <a:t>En </a:t>
            </a:r>
            <a:r>
              <a:rPr lang="en-US" sz="2800" dirty="0" err="1">
                <a:latin typeface="Britannic Bold" panose="020B0903060703020204" pitchFamily="34" charset="77"/>
              </a:rPr>
              <a:t>apoyo</a:t>
            </a:r>
            <a:r>
              <a:rPr lang="en-US" sz="2800" dirty="0">
                <a:latin typeface="Britannic Bold" panose="020B0903060703020204" pitchFamily="34" charset="77"/>
              </a:rPr>
              <a:t> de la </a:t>
            </a:r>
          </a:p>
          <a:p>
            <a:pPr algn="ctr"/>
            <a:r>
              <a:rPr lang="en-US" sz="2800" dirty="0" err="1">
                <a:latin typeface="Britannic Bold" panose="020B0903060703020204" pitchFamily="34" charset="77"/>
              </a:rPr>
              <a:t>Convención</a:t>
            </a:r>
            <a:r>
              <a:rPr lang="en-US" sz="2800" dirty="0">
                <a:latin typeface="Britannic Bold" panose="020B0903060703020204" pitchFamily="34" charset="77"/>
              </a:rPr>
              <a:t> Regional de </a:t>
            </a:r>
            <a:r>
              <a:rPr lang="en-US" sz="2800" dirty="0" err="1">
                <a:latin typeface="Britannic Bold" panose="020B0903060703020204" pitchFamily="34" charset="77"/>
              </a:rPr>
              <a:t>los</a:t>
            </a:r>
            <a:r>
              <a:rPr lang="en-US" sz="2800" dirty="0">
                <a:latin typeface="Britannic Bold" panose="020B0903060703020204" pitchFamily="34" charset="77"/>
              </a:rPr>
              <a:t> </a:t>
            </a:r>
          </a:p>
          <a:p>
            <a:pPr algn="ctr"/>
            <a:r>
              <a:rPr lang="en-US" sz="2800" dirty="0">
                <a:latin typeface="Britannic Bold" panose="020B0903060703020204" pitchFamily="34" charset="77"/>
              </a:rPr>
              <a:t>Grandes Lagos 2027</a:t>
            </a:r>
          </a:p>
        </p:txBody>
      </p:sp>
    </p:spTree>
    <p:extLst>
      <p:ext uri="{BB962C8B-B14F-4D97-AF65-F5344CB8AC3E}">
        <p14:creationId xmlns:p14="http://schemas.microsoft.com/office/powerpoint/2010/main" val="8996653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{4BCDA2A9-A540-DA45-BF40-3874AB0D5DC7}tf10001072</Template>
  <TotalTime>1123</TotalTime>
  <Words>30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Britannic Bold</vt:lpstr>
      <vt:lpstr>Franklin Gothic Book</vt:lpstr>
      <vt:lpstr>Crop</vt:lpstr>
      <vt:lpstr>Convención Regional de los Grandes Lagos 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LAKES REGIONAL CONVENTION 2025</dc:title>
  <dc:creator>Karen Harper</dc:creator>
  <cp:lastModifiedBy>Tim Harper</cp:lastModifiedBy>
  <cp:revision>5</cp:revision>
  <dcterms:created xsi:type="dcterms:W3CDTF">2024-09-10T16:54:11Z</dcterms:created>
  <dcterms:modified xsi:type="dcterms:W3CDTF">2026-07-02T17:27:01Z</dcterms:modified>
</cp:coreProperties>
</file>