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0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38"/>
  </p:normalViewPr>
  <p:slideViewPr>
    <p:cSldViewPr snapToGrid="0">
      <p:cViewPr varScale="1">
        <p:scale>
          <a:sx n="91" d="100"/>
          <a:sy n="91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C6BDE-F37D-D575-1847-C68CF528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45EE-C09F-334F-A7DF-DF21F32984F5}" type="datetimeFigureOut">
              <a:rPr lang="en-US" altLang="en-US"/>
              <a:pPr>
                <a:defRPr/>
              </a:pPr>
              <a:t>8/15/24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7DD80-B13F-ED8C-4736-F1A6938F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4EFB4-9FF8-B898-281A-22A0D980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2F809-94E9-8649-B939-24EFA53AF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47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A0A7C-88AA-3333-246A-DBA1F4A69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39F7-002C-3D46-9123-5A2660D73E1F}" type="datetimeFigureOut">
              <a:rPr lang="en-US" altLang="en-US"/>
              <a:pPr>
                <a:defRPr/>
              </a:pPr>
              <a:t>8/15/24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10F54-17A4-4E10-5B1E-B29E56E45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375C7-5EDB-FA86-2BEC-73DC5EC8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B5091-1524-4E4B-9C4A-3462DC2383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44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629285" y="527050"/>
            <a:ext cx="7023100" cy="11234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5" y="527050"/>
            <a:ext cx="20866100" cy="11234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DB78C-EE71-10D3-18AC-1A1FD862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00E0-CCD4-5942-BBE8-8373AB6BFB93}" type="datetimeFigureOut">
              <a:rPr lang="en-US" altLang="en-US"/>
              <a:pPr>
                <a:defRPr/>
              </a:pPr>
              <a:t>8/15/24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840D6-9E49-A798-F1C1-C11A8EAB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940C4-83AE-75DD-6506-068DC76E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3DDE-BB4B-F84E-8223-EE6209B1C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18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E3FF8-65FD-EE11-6D76-7728D6FA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651B-0453-E548-BE2C-97391C8DE4C4}" type="datetimeFigureOut">
              <a:rPr lang="en-US" altLang="en-US"/>
              <a:pPr>
                <a:defRPr/>
              </a:pPr>
              <a:t>8/15/24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6160D-1EA7-22F7-9F1A-03633D80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4393F-1BD8-E540-7455-AFAC9DD8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A8A6-87D4-194F-A0F5-BCC52D3729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42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3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1pPr>
            <a:lvl2pPr marL="544247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2pPr>
            <a:lvl3pPr marL="1088495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3pPr>
            <a:lvl4pPr marL="1632742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4pPr>
            <a:lvl5pPr marL="217699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5pPr>
            <a:lvl6pPr marL="272123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6pPr>
            <a:lvl7pPr marL="32654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7pPr>
            <a:lvl8pPr marL="3809732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8pPr>
            <a:lvl9pPr marL="435398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99AE4-AC0E-4DA0-BB1C-82E9D9E0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0C02-F453-2E40-8B5D-108803467E67}" type="datetimeFigureOut">
              <a:rPr lang="en-US" altLang="en-US"/>
              <a:pPr>
                <a:defRPr/>
              </a:pPr>
              <a:t>8/15/24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9F9FF-1C3C-CA8D-6C5D-BD0E63DA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6FDC5-E8AC-C755-66B2-34657482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0B559-4905-C341-8425-D6551CC08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29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9984" y="3071814"/>
            <a:ext cx="13944600" cy="8689975"/>
          </a:xfrm>
        </p:spPr>
        <p:txBody>
          <a:bodyPr/>
          <a:lstStyle>
            <a:lvl1pPr>
              <a:defRPr sz="3333"/>
            </a:lvl1pPr>
            <a:lvl2pPr>
              <a:defRPr sz="2864"/>
            </a:lvl2pPr>
            <a:lvl3pPr>
              <a:defRPr sz="2396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07784" y="3071814"/>
            <a:ext cx="13944600" cy="8689975"/>
          </a:xfrm>
        </p:spPr>
        <p:txBody>
          <a:bodyPr/>
          <a:lstStyle>
            <a:lvl1pPr>
              <a:defRPr sz="3333"/>
            </a:lvl1pPr>
            <a:lvl2pPr>
              <a:defRPr sz="2864"/>
            </a:lvl2pPr>
            <a:lvl3pPr>
              <a:defRPr sz="2396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CFA751-A680-B5A4-880F-134369470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9544-FB88-DA4B-AADE-099AD78C0868}" type="datetimeFigureOut">
              <a:rPr lang="en-US" altLang="en-US"/>
              <a:pPr>
                <a:defRPr/>
              </a:pPr>
              <a:t>8/15/24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411DE6-D030-F001-8228-BACEDBC7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122FFB-4365-C965-BC5E-5368D3D1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07D6B-62A0-7645-9B70-4A9D2F2C3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24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64" b="1"/>
            </a:lvl1pPr>
            <a:lvl2pPr marL="544247" indent="0">
              <a:buNone/>
              <a:defRPr sz="2396" b="1"/>
            </a:lvl2pPr>
            <a:lvl3pPr marL="1088495" indent="0">
              <a:buNone/>
              <a:defRPr sz="2135" b="1"/>
            </a:lvl3pPr>
            <a:lvl4pPr marL="1632742" indent="0">
              <a:buNone/>
              <a:defRPr sz="1927" b="1"/>
            </a:lvl4pPr>
            <a:lvl5pPr marL="2176990" indent="0">
              <a:buNone/>
              <a:defRPr sz="1927" b="1"/>
            </a:lvl5pPr>
            <a:lvl6pPr marL="2721237" indent="0">
              <a:buNone/>
              <a:defRPr sz="1927" b="1"/>
            </a:lvl6pPr>
            <a:lvl7pPr marL="3265485" indent="0">
              <a:buNone/>
              <a:defRPr sz="1927" b="1"/>
            </a:lvl7pPr>
            <a:lvl8pPr marL="3809732" indent="0">
              <a:buNone/>
              <a:defRPr sz="1927" b="1"/>
            </a:lvl8pPr>
            <a:lvl9pPr marL="4353980" indent="0">
              <a:buNone/>
              <a:defRPr sz="19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64"/>
            </a:lvl1pPr>
            <a:lvl2pPr>
              <a:defRPr sz="2396"/>
            </a:lvl2pPr>
            <a:lvl3pPr>
              <a:defRPr sz="2135"/>
            </a:lvl3pPr>
            <a:lvl4pPr>
              <a:defRPr sz="1927"/>
            </a:lvl4pPr>
            <a:lvl5pPr>
              <a:defRPr sz="1927"/>
            </a:lvl5pPr>
            <a:lvl6pPr>
              <a:defRPr sz="1927"/>
            </a:lvl6pPr>
            <a:lvl7pPr>
              <a:defRPr sz="1927"/>
            </a:lvl7pPr>
            <a:lvl8pPr>
              <a:defRPr sz="1927"/>
            </a:lvl8pPr>
            <a:lvl9pPr>
              <a:defRPr sz="19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64" b="1"/>
            </a:lvl1pPr>
            <a:lvl2pPr marL="544247" indent="0">
              <a:buNone/>
              <a:defRPr sz="2396" b="1"/>
            </a:lvl2pPr>
            <a:lvl3pPr marL="1088495" indent="0">
              <a:buNone/>
              <a:defRPr sz="2135" b="1"/>
            </a:lvl3pPr>
            <a:lvl4pPr marL="1632742" indent="0">
              <a:buNone/>
              <a:defRPr sz="1927" b="1"/>
            </a:lvl4pPr>
            <a:lvl5pPr marL="2176990" indent="0">
              <a:buNone/>
              <a:defRPr sz="1927" b="1"/>
            </a:lvl5pPr>
            <a:lvl6pPr marL="2721237" indent="0">
              <a:buNone/>
              <a:defRPr sz="1927" b="1"/>
            </a:lvl6pPr>
            <a:lvl7pPr marL="3265485" indent="0">
              <a:buNone/>
              <a:defRPr sz="1927" b="1"/>
            </a:lvl7pPr>
            <a:lvl8pPr marL="3809732" indent="0">
              <a:buNone/>
              <a:defRPr sz="1927" b="1"/>
            </a:lvl8pPr>
            <a:lvl9pPr marL="4353980" indent="0">
              <a:buNone/>
              <a:defRPr sz="19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864"/>
            </a:lvl1pPr>
            <a:lvl2pPr>
              <a:defRPr sz="2396"/>
            </a:lvl2pPr>
            <a:lvl3pPr>
              <a:defRPr sz="2135"/>
            </a:lvl3pPr>
            <a:lvl4pPr>
              <a:defRPr sz="1927"/>
            </a:lvl4pPr>
            <a:lvl5pPr>
              <a:defRPr sz="1927"/>
            </a:lvl5pPr>
            <a:lvl6pPr>
              <a:defRPr sz="1927"/>
            </a:lvl6pPr>
            <a:lvl7pPr>
              <a:defRPr sz="1927"/>
            </a:lvl7pPr>
            <a:lvl8pPr>
              <a:defRPr sz="1927"/>
            </a:lvl8pPr>
            <a:lvl9pPr>
              <a:defRPr sz="19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57F8A5-024B-5C07-A104-E6365610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99DE-4D54-F348-9E5F-464441495B8B}" type="datetimeFigureOut">
              <a:rPr lang="en-US" altLang="en-US"/>
              <a:pPr>
                <a:defRPr/>
              </a:pPr>
              <a:t>8/15/24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065F475-A1E2-6C06-E959-C2B1E6DDD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2F1456-4161-B6F8-A14E-5EA8F558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23DF8-FC71-2049-8FEC-FEC6A5E9A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07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FD26082-A6C4-A6B9-7EBA-76930A8C1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3AA54-7F54-0245-ACA9-A87F7534BAE9}" type="datetimeFigureOut">
              <a:rPr lang="en-US" altLang="en-US"/>
              <a:pPr>
                <a:defRPr/>
              </a:pPr>
              <a:t>8/15/24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17BEC8-46D0-37C1-033C-2197652B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763149-8DF7-BB31-EE03-6AEAA6F0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0AB03-5D64-7B49-920D-11ADD4F20D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16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40F018-A57F-539D-B571-F36BB956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297E3-48D5-E04D-9E50-E717CE56A20B}" type="datetimeFigureOut">
              <a:rPr lang="en-US" altLang="en-US"/>
              <a:pPr>
                <a:defRPr/>
              </a:pPr>
              <a:t>8/15/24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9A6974-F00B-6372-CA71-571036FD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5C7F6A-56B5-3232-915F-86C9A85B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0DCDC-C6D4-5F4F-9BF6-1CF43F3FD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31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02"/>
            </a:lvl1pPr>
            <a:lvl2pPr>
              <a:defRPr sz="3333"/>
            </a:lvl2pPr>
            <a:lvl3pPr>
              <a:defRPr sz="2864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67"/>
            </a:lvl1pPr>
            <a:lvl2pPr marL="544247" indent="0">
              <a:buNone/>
              <a:defRPr sz="1406"/>
            </a:lvl2pPr>
            <a:lvl3pPr marL="1088495" indent="0">
              <a:buNone/>
              <a:defRPr sz="1198"/>
            </a:lvl3pPr>
            <a:lvl4pPr marL="1632742" indent="0">
              <a:buNone/>
              <a:defRPr sz="1094"/>
            </a:lvl4pPr>
            <a:lvl5pPr marL="2176990" indent="0">
              <a:buNone/>
              <a:defRPr sz="1094"/>
            </a:lvl5pPr>
            <a:lvl6pPr marL="2721237" indent="0">
              <a:buNone/>
              <a:defRPr sz="1094"/>
            </a:lvl6pPr>
            <a:lvl7pPr marL="3265485" indent="0">
              <a:buNone/>
              <a:defRPr sz="1094"/>
            </a:lvl7pPr>
            <a:lvl8pPr marL="3809732" indent="0">
              <a:buNone/>
              <a:defRPr sz="1094"/>
            </a:lvl8pPr>
            <a:lvl9pPr marL="4353980" indent="0">
              <a:buNone/>
              <a:defRPr sz="10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6020D3-6157-82F2-9E4E-8CB9D155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A089-19F5-AE4B-A5A2-4E6893C65977}" type="datetimeFigureOut">
              <a:rPr lang="en-US" altLang="en-US"/>
              <a:pPr>
                <a:defRPr/>
              </a:pPr>
              <a:t>8/15/24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BD3E35-4408-C01D-8333-8EC406AFC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7F7087-D9D3-7183-BD89-09668C8C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10690-34DB-2A4B-8726-AA2ED78442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72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3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2"/>
            </a:lvl1pPr>
            <a:lvl2pPr marL="544247" indent="0">
              <a:buNone/>
              <a:defRPr sz="3333"/>
            </a:lvl2pPr>
            <a:lvl3pPr marL="1088495" indent="0">
              <a:buNone/>
              <a:defRPr sz="2864"/>
            </a:lvl3pPr>
            <a:lvl4pPr marL="1632742" indent="0">
              <a:buNone/>
              <a:defRPr sz="2396"/>
            </a:lvl4pPr>
            <a:lvl5pPr marL="2176990" indent="0">
              <a:buNone/>
              <a:defRPr sz="2396"/>
            </a:lvl5pPr>
            <a:lvl6pPr marL="2721237" indent="0">
              <a:buNone/>
              <a:defRPr sz="2396"/>
            </a:lvl6pPr>
            <a:lvl7pPr marL="3265485" indent="0">
              <a:buNone/>
              <a:defRPr sz="2396"/>
            </a:lvl7pPr>
            <a:lvl8pPr marL="3809732" indent="0">
              <a:buNone/>
              <a:defRPr sz="2396"/>
            </a:lvl8pPr>
            <a:lvl9pPr marL="4353980" indent="0">
              <a:buNone/>
              <a:defRPr sz="2396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67"/>
            </a:lvl1pPr>
            <a:lvl2pPr marL="544247" indent="0">
              <a:buNone/>
              <a:defRPr sz="1406"/>
            </a:lvl2pPr>
            <a:lvl3pPr marL="1088495" indent="0">
              <a:buNone/>
              <a:defRPr sz="1198"/>
            </a:lvl3pPr>
            <a:lvl4pPr marL="1632742" indent="0">
              <a:buNone/>
              <a:defRPr sz="1094"/>
            </a:lvl4pPr>
            <a:lvl5pPr marL="2176990" indent="0">
              <a:buNone/>
              <a:defRPr sz="1094"/>
            </a:lvl5pPr>
            <a:lvl6pPr marL="2721237" indent="0">
              <a:buNone/>
              <a:defRPr sz="1094"/>
            </a:lvl6pPr>
            <a:lvl7pPr marL="3265485" indent="0">
              <a:buNone/>
              <a:defRPr sz="1094"/>
            </a:lvl7pPr>
            <a:lvl8pPr marL="3809732" indent="0">
              <a:buNone/>
              <a:defRPr sz="1094"/>
            </a:lvl8pPr>
            <a:lvl9pPr marL="4353980" indent="0">
              <a:buNone/>
              <a:defRPr sz="10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0841F4-AA27-2441-6C06-705A4D0D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BE17-670C-E042-9EF0-ECF9B6767828}" type="datetimeFigureOut">
              <a:rPr lang="en-US" altLang="en-US"/>
              <a:pPr>
                <a:defRPr/>
              </a:pPr>
              <a:t>8/15/24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6679C-C47D-A2FF-D238-24551C12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A79248-F2D6-8C2C-2B19-CFD0B1F6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A004-835E-F24F-B920-BF3FEA337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21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991374-7C6C-5CF4-A948-95DF1B5305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352" y="274519"/>
            <a:ext cx="10973296" cy="11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9004" tIns="104502" rIns="209004" bIns="1045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9930733-D1FD-1346-57FD-B6A93A41BF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352" y="1599980"/>
            <a:ext cx="10973296" cy="452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9004" tIns="104502" rIns="209004" bIns="104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673B4-9684-992C-FDE1-115C107AD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353" y="6356095"/>
            <a:ext cx="2845020" cy="365473"/>
          </a:xfrm>
          <a:prstGeom prst="rect">
            <a:avLst/>
          </a:prstGeom>
        </p:spPr>
        <p:txBody>
          <a:bodyPr vert="horz" wrap="square" lIns="209004" tIns="104502" rIns="209004" bIns="104502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6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3B9CE9-B4D6-B343-B513-FFC13F2A6B27}" type="datetimeFigureOut">
              <a:rPr lang="en-US" altLang="en-US"/>
              <a:pPr>
                <a:defRPr/>
              </a:pPr>
              <a:t>8/15/24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6DCD8-E136-572B-DCE3-1EC009EEA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421" y="6356095"/>
            <a:ext cx="3861158" cy="36547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 defTabSz="544247" eaLnBrk="1" fontAlgn="auto" hangingPunct="1">
              <a:spcBef>
                <a:spcPts val="0"/>
              </a:spcBef>
              <a:spcAft>
                <a:spcPts val="0"/>
              </a:spcAft>
              <a:defRPr sz="1406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CF2CE-6E55-41A6-8926-F4DBA931B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27" y="6356095"/>
            <a:ext cx="2845021" cy="365473"/>
          </a:xfrm>
          <a:prstGeom prst="rect">
            <a:avLst/>
          </a:prstGeom>
        </p:spPr>
        <p:txBody>
          <a:bodyPr vert="horz" wrap="square" lIns="209004" tIns="104502" rIns="209004" bIns="10450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6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BE9436B-7624-E14C-87B1-801239BE6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37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44015" rtl="0" eaLnBrk="0" fontAlgn="base" hangingPunct="0">
        <a:spcBef>
          <a:spcPct val="0"/>
        </a:spcBef>
        <a:spcAft>
          <a:spcPct val="0"/>
        </a:spcAft>
        <a:defRPr sz="526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544015" rtl="0" eaLnBrk="0" fontAlgn="base" hangingPunct="0">
        <a:spcBef>
          <a:spcPct val="0"/>
        </a:spcBef>
        <a:spcAft>
          <a:spcPct val="0"/>
        </a:spcAft>
        <a:defRPr sz="526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544015" rtl="0" eaLnBrk="0" fontAlgn="base" hangingPunct="0">
        <a:spcBef>
          <a:spcPct val="0"/>
        </a:spcBef>
        <a:spcAft>
          <a:spcPct val="0"/>
        </a:spcAft>
        <a:defRPr sz="526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544015" rtl="0" eaLnBrk="0" fontAlgn="base" hangingPunct="0">
        <a:spcBef>
          <a:spcPct val="0"/>
        </a:spcBef>
        <a:spcAft>
          <a:spcPct val="0"/>
        </a:spcAft>
        <a:defRPr sz="526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544015" rtl="0" eaLnBrk="0" fontAlgn="base" hangingPunct="0">
        <a:spcBef>
          <a:spcPct val="0"/>
        </a:spcBef>
        <a:spcAft>
          <a:spcPct val="0"/>
        </a:spcAft>
        <a:defRPr sz="526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238110" algn="ctr" defTabSz="544015" rtl="0" fontAlgn="base">
        <a:spcBef>
          <a:spcPct val="0"/>
        </a:spcBef>
        <a:spcAft>
          <a:spcPct val="0"/>
        </a:spcAft>
        <a:defRPr sz="526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476220" algn="ctr" defTabSz="544015" rtl="0" fontAlgn="base">
        <a:spcBef>
          <a:spcPct val="0"/>
        </a:spcBef>
        <a:spcAft>
          <a:spcPct val="0"/>
        </a:spcAft>
        <a:defRPr sz="526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714329" algn="ctr" defTabSz="544015" rtl="0" fontAlgn="base">
        <a:spcBef>
          <a:spcPct val="0"/>
        </a:spcBef>
        <a:spcAft>
          <a:spcPct val="0"/>
        </a:spcAft>
        <a:defRPr sz="526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952439" algn="ctr" defTabSz="544015" rtl="0" fontAlgn="base">
        <a:spcBef>
          <a:spcPct val="0"/>
        </a:spcBef>
        <a:spcAft>
          <a:spcPct val="0"/>
        </a:spcAft>
        <a:defRPr sz="526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07598" indent="-407598" algn="l" defTabSz="54401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02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883817" indent="-339803" algn="l" defTabSz="54401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360037" indent="-272008" algn="l" defTabSz="54401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64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904052" indent="-272008" algn="l" defTabSz="54401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96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448893" indent="-272008" algn="l" defTabSz="54401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96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993361" indent="-272124" algn="l" defTabSz="544247" rtl="0" eaLnBrk="1" latinLnBrk="0" hangingPunct="1">
        <a:spcBef>
          <a:spcPct val="20000"/>
        </a:spcBef>
        <a:buFont typeface="Arial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537608" indent="-272124" algn="l" defTabSz="544247" rtl="0" eaLnBrk="1" latinLnBrk="0" hangingPunct="1">
        <a:spcBef>
          <a:spcPct val="20000"/>
        </a:spcBef>
        <a:buFont typeface="Arial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081856" indent="-272124" algn="l" defTabSz="544247" rtl="0" eaLnBrk="1" latinLnBrk="0" hangingPunct="1">
        <a:spcBef>
          <a:spcPct val="20000"/>
        </a:spcBef>
        <a:buFont typeface="Arial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626103" indent="-272124" algn="l" defTabSz="544247" rtl="0" eaLnBrk="1" latinLnBrk="0" hangingPunct="1">
        <a:spcBef>
          <a:spcPct val="20000"/>
        </a:spcBef>
        <a:buFont typeface="Arial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247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544247" algn="l" defTabSz="544247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5" algn="l" defTabSz="544247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3pPr>
      <a:lvl4pPr marL="1632742" algn="l" defTabSz="544247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4pPr>
      <a:lvl5pPr marL="2176990" algn="l" defTabSz="544247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5pPr>
      <a:lvl6pPr marL="2721237" algn="l" defTabSz="544247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6pPr>
      <a:lvl7pPr marL="3265485" algn="l" defTabSz="544247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7pPr>
      <a:lvl8pPr marL="3809732" algn="l" defTabSz="544247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8pPr>
      <a:lvl9pPr marL="4353980" algn="l" defTabSz="544247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6E2872C-DBAE-D53A-A111-7DE6B30F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10" y="-30650"/>
            <a:ext cx="12190346" cy="68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7191C0-E386-E9D9-30B5-97AA2B2AB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062" y="2281766"/>
            <a:ext cx="3996267" cy="1380067"/>
          </a:xfrm>
        </p:spPr>
        <p:txBody>
          <a:bodyPr/>
          <a:lstStyle/>
          <a:p>
            <a:r>
              <a:rPr lang="en-US" sz="16600" dirty="0">
                <a:solidFill>
                  <a:schemeClr val="bg1"/>
                </a:solidFill>
                <a:latin typeface="Aldhabi" panose="020F0502020204030204" pitchFamily="34" charset="0"/>
                <a:cs typeface="Aldhabi" panose="020F0502020204030204" pitchFamily="34" charset="0"/>
              </a:rPr>
              <a:t>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5D879-1947-33F5-F569-550BD90D2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4329" y="1477107"/>
            <a:ext cx="2090354" cy="1702191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Thank</a:t>
            </a:r>
          </a:p>
          <a:p>
            <a:r>
              <a:rPr lang="en-US" sz="4400" b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D6AE1-211B-8F2C-C70F-EF0E55A783E9}"/>
              </a:ext>
            </a:extLst>
          </p:cNvPr>
          <p:cNvSpPr txBox="1"/>
          <p:nvPr/>
        </p:nvSpPr>
        <p:spPr>
          <a:xfrm rot="20643241">
            <a:off x="-13717" y="1111811"/>
            <a:ext cx="4994031" cy="1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Zapfino" panose="03030300040707070C03" pitchFamily="66" charset="77"/>
              </a:rPr>
              <a:t>Grateful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31A3A-69AF-57DE-0BB3-64291B06853F}"/>
              </a:ext>
            </a:extLst>
          </p:cNvPr>
          <p:cNvSpPr txBox="1"/>
          <p:nvPr/>
        </p:nvSpPr>
        <p:spPr>
          <a:xfrm rot="20643241">
            <a:off x="6827967" y="3619363"/>
            <a:ext cx="4994031" cy="1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Zapfino" panose="03030300040707070C03" pitchFamily="66" charset="77"/>
              </a:rPr>
              <a:t>Appreciation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31442-B661-8280-3BA6-F8D4D5AC9F4B}"/>
              </a:ext>
            </a:extLst>
          </p:cNvPr>
          <p:cNvSpPr txBox="1"/>
          <p:nvPr/>
        </p:nvSpPr>
        <p:spPr>
          <a:xfrm rot="20643241">
            <a:off x="581421" y="3896739"/>
            <a:ext cx="7569547" cy="1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Zapfino" panose="03030300040707070C03" pitchFamily="66" charset="77"/>
              </a:rPr>
              <a:t>God Bless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Aldhabi</vt:lpstr>
      <vt:lpstr>APPLE CHANCERY</vt:lpstr>
      <vt:lpstr>Arial</vt:lpstr>
      <vt:lpstr>Calibri</vt:lpstr>
      <vt:lpstr>Zapfino</vt:lpstr>
      <vt:lpstr>1_Office Theme</vt:lpstr>
      <vt:lpstr>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Harper</dc:creator>
  <cp:lastModifiedBy>Karen Harper</cp:lastModifiedBy>
  <cp:revision>2</cp:revision>
  <dcterms:created xsi:type="dcterms:W3CDTF">2024-08-15T21:00:13Z</dcterms:created>
  <dcterms:modified xsi:type="dcterms:W3CDTF">2024-08-15T21:08:19Z</dcterms:modified>
</cp:coreProperties>
</file>